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69" r:id="rId7"/>
    <p:sldId id="261" r:id="rId8"/>
    <p:sldId id="259" r:id="rId9"/>
    <p:sldId id="264" r:id="rId10"/>
    <p:sldId id="266" r:id="rId11"/>
    <p:sldId id="263" r:id="rId12"/>
    <p:sldId id="267" r:id="rId13"/>
    <p:sldId id="260" r:id="rId14"/>
    <p:sldId id="262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06F7-9AD3-4EB1-9DCA-9AB5E6DB944E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A87D-A9F2-44B2-B169-593499B46B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F2BC-D474-417E-831F-288254CE7ADE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9990-5BB3-49D5-9AE4-228F5E236C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48EE-29AD-476B-9E05-E2A2B5514BAF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1EF5-ECA5-44AE-AE3C-92635C9A52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4B5E-A468-4B0A-BE33-96EE1DFD5E18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2E47-698A-4DCA-B1C9-C8F1F12BC1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7D5A-2BE3-4C76-8C24-8EE7BDC795A7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4073-0536-47AD-A55D-3C3E474B82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ECD1-7CDC-4C20-BD69-EB7BB6A5DF3A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0A06-B459-4D63-8ABF-36CD69C228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1E61-1F4D-4F54-B908-19E6390EE140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97BA-E025-4844-90EF-8B490EC6FA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2051-40A4-4E7E-A0DF-67DB850508B3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0E00-51E9-4095-823C-45B04D3FE8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C655-8D4C-45D1-B053-EC554A6ACF10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B835-0C37-4C98-A2FA-3825B1A65A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09B1-17A3-47B1-AC8E-2A6C541C77DB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4662-5560-4691-B15F-E9B5594EAF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4869-E816-4434-B6C2-798C30FD1838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9D88-538C-4D1D-AADA-6453858840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DEBF8-B95D-426E-883D-5B768A8E378E}" type="datetimeFigureOut">
              <a:rPr lang="de-DE"/>
              <a:pPr>
                <a:defRPr/>
              </a:pPr>
              <a:t>27.07.2012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1E35F-07AF-4091-BC2A-63E5AB9533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Wehrdienst in Deutschland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Der ehemalige Verteidigungsminister Karl Guttenberg mit Soldaten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89138"/>
            <a:ext cx="6169025" cy="44069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Zivildienst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Recht im Grundgesetz verankert</a:t>
            </a:r>
          </a:p>
          <a:p>
            <a:pPr eaLnBrk="1" hangingPunct="1"/>
            <a:r>
              <a:rPr lang="de-DE" smtClean="0"/>
              <a:t>Ablehnen des „Dienstes an der Waffe“ aus Gewissensgründen</a:t>
            </a:r>
          </a:p>
          <a:p>
            <a:pPr eaLnBrk="1" hangingPunct="1"/>
            <a:r>
              <a:rPr lang="de-DE" smtClean="0"/>
              <a:t>Ersatz für Wehrdienst: Zivildienst (soziale Aufgaben)</a:t>
            </a:r>
          </a:p>
          <a:p>
            <a:pPr eaLnBrk="1" hangingPunct="1"/>
            <a:r>
              <a:rPr lang="de-DE" smtClean="0"/>
              <a:t>Mögliche Aufgaben: Altenpfleger, Jugendbetreuer, Krankenpfleger, Behindertenbetreuung,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933825"/>
            <a:ext cx="1262063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Wehdienst-Zivildienst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84313"/>
            <a:ext cx="64897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8301038" cy="384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Frauen in der Bundeswehr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Seit 1975 Frauen im Sanitätsdienst und bei der Militärmusik</a:t>
            </a:r>
          </a:p>
          <a:p>
            <a:pPr eaLnBrk="1" hangingPunct="1"/>
            <a:r>
              <a:rPr lang="de-DE" smtClean="0"/>
              <a:t>Als Soldatinnen erlaubt seit 2001</a:t>
            </a:r>
          </a:p>
          <a:p>
            <a:pPr eaLnBrk="1" hangingPunct="1"/>
            <a:r>
              <a:rPr lang="de-DE" smtClean="0"/>
              <a:t>Frauenanteil an Berufssoldaten 9% (2011)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005263"/>
            <a:ext cx="344011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Bundeswehrsoldaten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913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Überblick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Einführung der Wehrpflicht  per Gesetz im Juli 1956</a:t>
            </a:r>
          </a:p>
          <a:p>
            <a:pPr eaLnBrk="1" hangingPunct="1"/>
            <a:r>
              <a:rPr lang="de-DE" smtClean="0"/>
              <a:t>Seitdem haben ca. 8,3 Millionen Männer ihren Pflichtdienst geleistet</a:t>
            </a:r>
          </a:p>
          <a:p>
            <a:pPr eaLnBrk="1" hangingPunct="1"/>
            <a:r>
              <a:rPr lang="de-DE" smtClean="0"/>
              <a:t>Die letzten 12,000 Wehrpflichtigen wurden im Januar 2011 eingezogen</a:t>
            </a:r>
          </a:p>
          <a:p>
            <a:pPr eaLnBrk="1" hangingPunct="1"/>
            <a:r>
              <a:rPr lang="de-DE" smtClean="0"/>
              <a:t>Ab 2011 freiwillige Soldaten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65625"/>
            <a:ext cx="26685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Aufgaben der Bundeswehr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Nationale Sicherheit und Verteidigung gewährleisten</a:t>
            </a:r>
          </a:p>
          <a:p>
            <a:pPr eaLnBrk="1" hangingPunct="1"/>
            <a:r>
              <a:rPr lang="de-DE" smtClean="0"/>
              <a:t>Internationale Krisenbewältigung</a:t>
            </a:r>
          </a:p>
          <a:p>
            <a:pPr eaLnBrk="1" hangingPunct="1"/>
            <a:r>
              <a:rPr lang="de-DE" smtClean="0"/>
              <a:t>Rettung und Evakuierung</a:t>
            </a:r>
          </a:p>
          <a:p>
            <a:pPr eaLnBrk="1" hangingPunct="1"/>
            <a:r>
              <a:rPr lang="de-DE" smtClean="0"/>
              <a:t>Stabilität in Europa und der Welt sichern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652963"/>
            <a:ext cx="2317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581525"/>
            <a:ext cx="2282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Soldaten bekämpfen die Flut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844675"/>
            <a:ext cx="6507162" cy="44767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Soldaten in Afghanistan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5550" y="1600200"/>
            <a:ext cx="6692900" cy="45259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Aufgaben im Grundwehrdienst</a:t>
            </a:r>
          </a:p>
        </p:txBody>
      </p:sp>
      <p:sp>
        <p:nvSpPr>
          <p:cNvPr id="8195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Abhängig vom Batallion: Marine, Heer, Luftwaffe, Sanitätsdienst, etc…</a:t>
            </a:r>
          </a:p>
          <a:p>
            <a:pPr eaLnBrk="1" hangingPunct="1"/>
            <a:r>
              <a:rPr lang="de-DE" smtClean="0"/>
              <a:t>Grundausbildung (3 Monate): z.B. Sport, Hindernisläufe, Schießübungen</a:t>
            </a:r>
          </a:p>
          <a:p>
            <a:pPr eaLnBrk="1" hangingPunct="1"/>
            <a:r>
              <a:rPr lang="de-DE" smtClean="0"/>
              <a:t>Spezialausbildung (3 Monate) z. B. zum Panzerfahrer, Fallschirmjäger…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Wehrpflicht vor der Reform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Wie lange?</a:t>
            </a:r>
            <a:r>
              <a:rPr lang="de-DE" smtClean="0"/>
              <a:t>	 9 Monate</a:t>
            </a:r>
          </a:p>
          <a:p>
            <a:pPr eaLnBrk="1" hangingPunct="1"/>
            <a:r>
              <a:rPr lang="de-DE" b="1" smtClean="0"/>
              <a:t>Wer?</a:t>
            </a:r>
            <a:r>
              <a:rPr lang="de-DE" smtClean="0"/>
              <a:t>	 alle Männer ab 18 (bis 23)</a:t>
            </a:r>
          </a:p>
          <a:p>
            <a:pPr eaLnBrk="1" hangingPunct="1"/>
            <a:r>
              <a:rPr lang="de-DE" b="1" smtClean="0"/>
              <a:t>Gehalt? </a:t>
            </a:r>
            <a:r>
              <a:rPr lang="de-DE" smtClean="0"/>
              <a:t>	282-328 € (240- 384 £)</a:t>
            </a:r>
          </a:p>
          <a:p>
            <a:pPr eaLnBrk="1" hangingPunct="1">
              <a:buFont typeface="Arial" charset="0"/>
              <a:buNone/>
            </a:pPr>
            <a:r>
              <a:rPr lang="de-DE" smtClean="0"/>
              <a:t>-&gt; Verpflegung, Unterkunft und medizinische Versorgung ist kostenlos</a:t>
            </a:r>
          </a:p>
          <a:p>
            <a:pPr eaLnBrk="1" hangingPunct="1">
              <a:buFont typeface="Arial" charset="0"/>
              <a:buNone/>
            </a:pPr>
            <a:endParaRPr lang="de-DE" smtClean="0"/>
          </a:p>
          <a:p>
            <a:pPr eaLnBrk="1" hangingPunct="1"/>
            <a:endParaRPr lang="de-DE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4370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Wehrdienst nach der Reform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Was?</a:t>
            </a:r>
            <a:r>
              <a:rPr lang="de-DE" smtClean="0"/>
              <a:t>	Freiwilligendienst</a:t>
            </a:r>
          </a:p>
          <a:p>
            <a:pPr eaLnBrk="1" hangingPunct="1"/>
            <a:r>
              <a:rPr lang="de-DE" b="1" smtClean="0"/>
              <a:t>Wer? </a:t>
            </a:r>
            <a:r>
              <a:rPr lang="de-DE" smtClean="0"/>
              <a:t>	Männer und Frauen ab 18</a:t>
            </a:r>
          </a:p>
          <a:p>
            <a:pPr eaLnBrk="1" hangingPunct="1"/>
            <a:r>
              <a:rPr lang="de-DE" b="1" smtClean="0"/>
              <a:t>Gehalt?</a:t>
            </a:r>
            <a:r>
              <a:rPr lang="de-DE" smtClean="0"/>
              <a:t>	 778 -1.100 Euro (664-939 £)</a:t>
            </a:r>
          </a:p>
          <a:p>
            <a:pPr eaLnBrk="1" hangingPunct="1"/>
            <a:r>
              <a:rPr lang="de-DE" b="1" smtClean="0"/>
              <a:t>Wie lange?</a:t>
            </a:r>
            <a:r>
              <a:rPr lang="de-DE" smtClean="0"/>
              <a:t>	12-23 Monate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437063"/>
            <a:ext cx="48133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Der Wehrdienst in Deutschland</vt:lpstr>
      <vt:lpstr>Bundeswehrsoldaten</vt:lpstr>
      <vt:lpstr>Überblick</vt:lpstr>
      <vt:lpstr>Aufgaben der Bundeswehr</vt:lpstr>
      <vt:lpstr>Soldaten bekämpfen die Flut</vt:lpstr>
      <vt:lpstr>Soldaten in Afghanistan</vt:lpstr>
      <vt:lpstr>Aufgaben im Grundwehrdienst</vt:lpstr>
      <vt:lpstr>Wehrpflicht vor der Reform</vt:lpstr>
      <vt:lpstr>Wehrdienst nach der Reform</vt:lpstr>
      <vt:lpstr>Der ehemalige Verteidigungsminister Karl Guttenberg mit Soldaten</vt:lpstr>
      <vt:lpstr>Zivildienst</vt:lpstr>
      <vt:lpstr>Wehdienst-Zivildienst</vt:lpstr>
      <vt:lpstr>Slide 13</vt:lpstr>
      <vt:lpstr>Frauen in der Bundeswehr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Wehrdienst in Deutschland</dc:title>
  <dc:creator>User</dc:creator>
  <cp:lastModifiedBy>Susan Curcillo</cp:lastModifiedBy>
  <cp:revision>10</cp:revision>
  <dcterms:created xsi:type="dcterms:W3CDTF">2011-11-10T22:38:43Z</dcterms:created>
  <dcterms:modified xsi:type="dcterms:W3CDTF">2012-07-27T12:22:03Z</dcterms:modified>
</cp:coreProperties>
</file>