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D1497-6338-45CD-9173-57CB1E72859F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84C0C-8135-4D43-893F-1159EE6D48D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598DD-D0F7-49D4-9E7A-02DD8F94181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149BB-A02A-4E1B-9E19-831297B17B1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60E55-BB8C-45F8-927E-D84A1CFD714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5CF92-C301-4029-B440-2F4A2C72B4D2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DCF12-0EDE-4088-8288-2A1E1C0512F5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1123B-2734-4707-BD3F-344B59F57F2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B03C3-2B46-42F2-AD42-1523FDA576D0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DD864-62D5-40A0-BEBB-7937AEF8175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BFBB6-41BA-48CA-AEE3-86D29A95EAA7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0B7241-6734-4855-AF04-C81A4F3F4F30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908720"/>
            <a:ext cx="63367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As of 1st July 2011 there will be no more "</a:t>
            </a:r>
            <a:r>
              <a:rPr lang="en-GB" sz="2800" dirty="0" err="1" smtClean="0"/>
              <a:t>Wehrdienst</a:t>
            </a:r>
            <a:r>
              <a:rPr lang="en-GB" sz="2800" dirty="0" smtClean="0"/>
              <a:t>" in Germany. It still has its place in the German constitution (</a:t>
            </a:r>
            <a:r>
              <a:rPr lang="en-GB" sz="2800" dirty="0" err="1" smtClean="0"/>
              <a:t>Grundgesetz</a:t>
            </a:r>
            <a:r>
              <a:rPr lang="en-GB" sz="2800" dirty="0" smtClean="0"/>
              <a:t>) but young men are no longer required to sign up.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Warum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wurde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der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Wehrdienst</a:t>
            </a:r>
            <a:r>
              <a:rPr lang="en-GB" sz="2800" dirty="0" smtClean="0">
                <a:solidFill>
                  <a:srgbClr val="FF0000"/>
                </a:solidFill>
              </a:rPr>
              <a:t> in Deutschland </a:t>
            </a:r>
            <a:r>
              <a:rPr lang="en-GB" sz="2800" dirty="0" err="1" smtClean="0">
                <a:solidFill>
                  <a:srgbClr val="FF0000"/>
                </a:solidFill>
              </a:rPr>
              <a:t>abgeschafft</a:t>
            </a:r>
            <a:r>
              <a:rPr lang="en-GB" sz="2800" dirty="0" smtClean="0">
                <a:solidFill>
                  <a:srgbClr val="FF0000"/>
                </a:solidFill>
              </a:rPr>
              <a:t>? 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Frauen sollen auch Wehrdienst machen m</a:t>
            </a:r>
            <a:r>
              <a:rPr lang="en-US" sz="4000">
                <a:cs typeface="Arial" charset="0"/>
              </a:rPr>
              <a:t>üssen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Wenn man Wehrdienst macht, schl</a:t>
            </a:r>
            <a:r>
              <a:rPr lang="en-US" sz="4000">
                <a:cs typeface="Arial" charset="0"/>
              </a:rPr>
              <a:t>ägt man nur Zeit tod.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Kranken, Alten und Behinderten zu helfen ist viel positiver als mit Waffen rumzuspielen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557338"/>
            <a:ext cx="8229600" cy="1143000"/>
          </a:xfrm>
        </p:spPr>
        <p:txBody>
          <a:bodyPr/>
          <a:lstStyle/>
          <a:p>
            <a:r>
              <a:rPr lang="de-DE" sz="4000"/>
              <a:t>Die Armee kostet die Regierung Millionen von Euro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I would say that…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I. W. S. ,D.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I would have thought that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I. H. G. , 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One advantage is… and a further advantage is…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Ein V. I. ……… und E. W. V. I……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Young men have to join the army as soldiers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J. M. M. als S. zur B.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You can be excused due to health reasons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Man K. aus G.G.B. werden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/>
              <a:t>Whoever refuses to join the army can do civilian service, for example, in a hospital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Wer W. V. kann Z. L. zum Beispiel I. E. 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Ich w</a:t>
            </a:r>
            <a:r>
              <a:rPr lang="en-US">
                <a:cs typeface="Arial" charset="0"/>
              </a:rPr>
              <a:t>ürde sagen, dass…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You get fit and you can learn a lot.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Man W. F. und K. V. L.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National service is very useful for later life.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W. ist f</a:t>
            </a:r>
            <a:r>
              <a:rPr lang="en-US">
                <a:cs typeface="Arial" charset="0"/>
              </a:rPr>
              <a:t>ür das S. L. S. 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Women should also have to do national service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F. sollen auch W. M. M.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Doing national service is just killing time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Wenn man W. M, schl</a:t>
            </a:r>
            <a:r>
              <a:rPr lang="en-US">
                <a:cs typeface="Arial" charset="0"/>
              </a:rPr>
              <a:t>ägt M. N. Z. 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/>
              <a:t>Helping the sick, the old and the disabled is more positive than playing around with weapons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K. A. und B. zu helfen ist V. P. als mit W. 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The army costs the government millions of Euro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D. A. K. die R. M. von E.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I would say that…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I would have thought that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One advantage is… and a further advantage is…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Young men have to join the army as soldiers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Ich h</a:t>
            </a:r>
            <a:r>
              <a:rPr lang="en-US">
                <a:cs typeface="Arial" charset="0"/>
              </a:rPr>
              <a:t>ätte gedacht, dass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You can be excused due to health reasons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/>
              <a:t>Whoever refuses to join the army can do civilian service, for example, in a hospital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You get fit and you can learn a lot.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National service is very useful for later life.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Women should also have to do national service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Doing national service is just killing time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/>
              <a:t>Helping the sick, the old and the disabled is more positive than playing around with weapons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The army costs the government millions of Euro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Ein Vorteil ist…und ein weiterer Vorteil ist…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Junge M</a:t>
            </a:r>
            <a:r>
              <a:rPr lang="en-US" sz="4000">
                <a:cs typeface="Arial" charset="0"/>
              </a:rPr>
              <a:t>änner müssen als Soldat zur Bundeswehr.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Man kann aus gesundheitlichen Gr</a:t>
            </a:r>
            <a:r>
              <a:rPr lang="en-US" sz="4000">
                <a:cs typeface="Arial" charset="0"/>
              </a:rPr>
              <a:t>ünden befreit werden.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Wer Wehrdienst verweigert, kann Zivildienst leisten, zum Beispiel in einem Krankenhaus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r>
              <a:rPr lang="de-DE" sz="4000"/>
              <a:t>Man wird fit und kann viel lernen.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Wehrdienst ist f</a:t>
            </a:r>
            <a:r>
              <a:rPr lang="en-US" sz="4000">
                <a:cs typeface="Arial" charset="0"/>
              </a:rPr>
              <a:t>ür das spätere Leben sehr nützlich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542</Words>
  <Application>Microsoft Office PowerPoint</Application>
  <PresentationFormat>On-screen Show (4:3)</PresentationFormat>
  <Paragraphs>54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Arial</vt:lpstr>
      <vt:lpstr>Default Design</vt:lpstr>
      <vt:lpstr>Slide 1</vt:lpstr>
      <vt:lpstr>Ich würde sagen, dass…</vt:lpstr>
      <vt:lpstr>Ich hätte gedacht, dass</vt:lpstr>
      <vt:lpstr>Ein Vorteil ist…und ein weiterer Vorteil ist…</vt:lpstr>
      <vt:lpstr>Junge Männer müssen als Soldat zur Bundeswehr.</vt:lpstr>
      <vt:lpstr>Man kann aus gesundheitlichen Gründen befreit werden.</vt:lpstr>
      <vt:lpstr>Wer Wehrdienst verweigert, kann Zivildienst leisten, zum Beispiel in einem Krankenhaus</vt:lpstr>
      <vt:lpstr>Man wird fit und kann viel lernen.</vt:lpstr>
      <vt:lpstr>Wehrdienst ist für das spätere Leben sehr nützlich</vt:lpstr>
      <vt:lpstr>Frauen sollen auch Wehrdienst machen müssen</vt:lpstr>
      <vt:lpstr>Wenn man Wehrdienst macht, schlägt man nur Zeit tod.  </vt:lpstr>
      <vt:lpstr>Kranken, Alten und Behinderten zu helfen ist viel positiver als mit Waffen rumzuspielen </vt:lpstr>
      <vt:lpstr>Die Armee kostet die Regierung Millionen von Euro</vt:lpstr>
      <vt:lpstr>I would say that…</vt:lpstr>
      <vt:lpstr>I would have thought that</vt:lpstr>
      <vt:lpstr>One advantage is… and a further advantage is…</vt:lpstr>
      <vt:lpstr>Young men have to join the army as soldiers</vt:lpstr>
      <vt:lpstr>You can be excused due to health reasons</vt:lpstr>
      <vt:lpstr>Whoever refuses to join the army can do civilian service, for example, in a hospital</vt:lpstr>
      <vt:lpstr>You get fit and you can learn a lot.</vt:lpstr>
      <vt:lpstr>National service is very useful for later life.</vt:lpstr>
      <vt:lpstr>Women should also have to do national service</vt:lpstr>
      <vt:lpstr>Doing national service is just killing time</vt:lpstr>
      <vt:lpstr>Helping the sick, the old and the disabled is more positive than playing around with weapons</vt:lpstr>
      <vt:lpstr>The army costs the government millions of Euro</vt:lpstr>
      <vt:lpstr>I would say that…</vt:lpstr>
      <vt:lpstr>I would have thought that</vt:lpstr>
      <vt:lpstr>One advantage is… and a further advantage is…</vt:lpstr>
      <vt:lpstr>Young men have to join the army as soldiers</vt:lpstr>
      <vt:lpstr>You can be excused due to health reasons</vt:lpstr>
      <vt:lpstr>Whoever refuses to join the army can do civilian service, for example, in a hospital</vt:lpstr>
      <vt:lpstr>You get fit and you can learn a lot.</vt:lpstr>
      <vt:lpstr>National service is very useful for later life.</vt:lpstr>
      <vt:lpstr>Women should also have to do national service</vt:lpstr>
      <vt:lpstr>Doing national service is just killing time</vt:lpstr>
      <vt:lpstr>Helping the sick, the old and the disabled is more positive than playing around with weapons</vt:lpstr>
      <vt:lpstr>The army costs the government millions of Euro</vt:lpstr>
    </vt:vector>
  </TitlesOfParts>
  <Company>cggs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 würde sagen, dass…</dc:title>
  <dc:creator>andrwood</dc:creator>
  <cp:lastModifiedBy>Susan Curcillo</cp:lastModifiedBy>
  <cp:revision>2</cp:revision>
  <dcterms:created xsi:type="dcterms:W3CDTF">2010-01-15T08:15:01Z</dcterms:created>
  <dcterms:modified xsi:type="dcterms:W3CDTF">2012-07-27T10:57:15Z</dcterms:modified>
</cp:coreProperties>
</file>