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D89F3-9EF6-4E90-8A73-F937EE557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0FF8D-173E-4DC7-91E7-5F9F354A6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BAD1B-16F9-4149-97B6-56DE1E01B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879ED-6C6F-4DEC-AAA9-435C678FA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2A29F-CF98-48B6-B213-634CE21DC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7AE6F-0C42-4882-B73E-CAFA57B18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3DE75-D3BE-4DB1-B02B-74C9C9A19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7F925-378F-4A22-9B2A-B80800735C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91BC5-88A1-433B-89E6-48661E4BC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D334D-C838-4585-886C-9C1969A63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01DCB-6C06-4A76-86B6-E07F1F9B9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B8D090-E58C-4149-9782-5505203617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/>
              <a:t>Kriminalität in Deutschland</a:t>
            </a:r>
            <a:r>
              <a:rPr lang="en-GB"/>
              <a:t>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i="1"/>
              <a:t>neue Trends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038600" cy="4525963"/>
          </a:xfrm>
        </p:spPr>
        <p:txBody>
          <a:bodyPr/>
          <a:lstStyle/>
          <a:p>
            <a:r>
              <a:rPr lang="en-GB"/>
              <a:t>Die Kriminalität in Deutschland verändert sich, wie überall: damals war es Ladendiebstahl, heute ist es Internetbetrug. 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80" name="Picture 8" descr="726_internetbetrug-weichs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60350"/>
            <a:ext cx="4953000" cy="3190875"/>
          </a:xfrm>
          <a:prstGeom prst="rect">
            <a:avLst/>
          </a:prstGeom>
          <a:noFill/>
        </p:spPr>
      </p:pic>
      <p:pic>
        <p:nvPicPr>
          <p:cNvPr id="3082" name="Picture 10" descr="internet-kriminalitaet_bilderbox200904071344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3629025"/>
            <a:ext cx="4906962" cy="2944813"/>
          </a:xfrm>
          <a:prstGeom prst="rect">
            <a:avLst/>
          </a:prstGeom>
          <a:noFill/>
        </p:spPr>
      </p:pic>
      <p:pic>
        <p:nvPicPr>
          <p:cNvPr id="3084" name="Picture 12" descr="thumb_uc_30466_w250_Schweiz_Internet-Betrug_mit_Gratis-SMS_Gratis-Kligeltoenen_etc_-_Wie_schuetzen_vor_Internetfallen__Suisse__Comment_puis-je_me_prot%C3%A9ger_des_arnaques_sur_intern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213100"/>
            <a:ext cx="2236787" cy="336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57338"/>
            <a:ext cx="4289425" cy="4741862"/>
          </a:xfrm>
        </p:spPr>
        <p:txBody>
          <a:bodyPr/>
          <a:lstStyle/>
          <a:p>
            <a:r>
              <a:rPr lang="en-GB"/>
              <a:t>Vor allem “Phishing” ist in Deutschland durch die starke Zunahme des Online-Banking zu einem gefährlichen Kriminalitätsphänomen geworden. 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8" name="Picture 8" descr="phishing-login-password_%257Eruggia044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981075"/>
            <a:ext cx="5449888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038600" cy="4525963"/>
          </a:xfrm>
        </p:spPr>
        <p:txBody>
          <a:bodyPr/>
          <a:lstStyle/>
          <a:p>
            <a:r>
              <a:rPr lang="en-GB"/>
              <a:t>Die Zahl der jugendlichen Straftäter (14 is 17 Jahre) und die Fälle von Körperverletzung sind in den vergangenen Jahren stark angestiegen. 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6" name="Picture 8" descr="53498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260350"/>
            <a:ext cx="4999038" cy="3325813"/>
          </a:xfrm>
          <a:prstGeom prst="rect">
            <a:avLst/>
          </a:prstGeom>
          <a:noFill/>
        </p:spPr>
      </p:pic>
      <p:pic>
        <p:nvPicPr>
          <p:cNvPr id="7178" name="Picture 10" descr="gewa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716338"/>
            <a:ext cx="4176713" cy="280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4038600" cy="4525963"/>
          </a:xfrm>
        </p:spPr>
        <p:txBody>
          <a:bodyPr/>
          <a:lstStyle/>
          <a:p>
            <a:r>
              <a:rPr lang="en-GB"/>
              <a:t>Die Kriminalstatistiken zeigen deutlich, dass Frauen viel seltener strafrechtlich in Erscheinung treten als Männer. Besonders niedrig ist der Frauenanteil bei Schwerverbrechen. 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4" name="Picture 8" descr="pic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60350"/>
            <a:ext cx="4572000" cy="3038475"/>
          </a:xfrm>
          <a:prstGeom prst="rect">
            <a:avLst/>
          </a:prstGeom>
          <a:noFill/>
        </p:spPr>
      </p:pic>
      <p:pic>
        <p:nvPicPr>
          <p:cNvPr id="9226" name="Picture 10" descr="women-in-prison-x-pasadenaweekly-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3959225" cy="319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Die Angst vor Kriminalität und Gewalt im Alltag steht an erster Stelle in der “Sorgenhitparade” der Deutschen, insbesondere in den Ländern der ehemaligen DDR.</a:t>
            </a: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72" name="Picture 8" descr="ddp-spielcasino-in-marzahn-ueberfallen-507844_400_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60350"/>
            <a:ext cx="3810000" cy="2857500"/>
          </a:xfrm>
          <a:prstGeom prst="rect">
            <a:avLst/>
          </a:prstGeom>
          <a:noFill/>
        </p:spPr>
      </p:pic>
      <p:pic>
        <p:nvPicPr>
          <p:cNvPr id="11274" name="Picture 10" descr="mod4-b1-Marzah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357563"/>
            <a:ext cx="4286250" cy="321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121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Kriminalität in Deutschland </vt:lpstr>
      <vt:lpstr>Slide 2</vt:lpstr>
      <vt:lpstr>Slide 3</vt:lpstr>
      <vt:lpstr>Slide 4</vt:lpstr>
      <vt:lpstr>Slide 5</vt:lpstr>
      <vt:lpstr>Slide 6</vt:lpstr>
    </vt:vector>
  </TitlesOfParts>
  <Company>Prince William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Kriminalität in Deutschland</dc:title>
  <dc:creator>PWS User</dc:creator>
  <cp:lastModifiedBy>Susan Curcillo</cp:lastModifiedBy>
  <cp:revision>2</cp:revision>
  <dcterms:created xsi:type="dcterms:W3CDTF">2011-08-09T11:01:53Z</dcterms:created>
  <dcterms:modified xsi:type="dcterms:W3CDTF">2012-07-26T22:59:37Z</dcterms:modified>
</cp:coreProperties>
</file>