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2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752F6-A943-4909-B94B-E48E7A963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DA684-A5F7-4C09-9279-6A276E671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5B910-7BB2-4AFF-8D68-2F01E7462D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563F7-74C8-45DD-8C49-AD0C747E69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DDB14-30AE-4BA0-B54D-6D9467EED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0C5A3-3CDB-4F36-8A0C-9A6970591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0CA65-3AD5-4030-98DE-B1C48D9A4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A2089-9B56-4E16-B1C4-E496A5A52E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12A56-E748-4192-9545-E7716B7BA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EC848-14AA-4A2D-83FB-712D4E7316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E1E6F-934F-4911-BFD7-A258B3DC2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C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2C0C4D-8F37-4525-97E6-29689383AB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000" b="1" i="1">
                <a:latin typeface="Calibri" pitchFamily="34" charset="0"/>
              </a:rPr>
              <a:t>Rassismus</a:t>
            </a:r>
            <a:endParaRPr lang="en-US" sz="5000" b="1" i="1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3375"/>
            <a:ext cx="6084888" cy="5865813"/>
          </a:xfrm>
        </p:spPr>
        <p:txBody>
          <a:bodyPr/>
          <a:lstStyle/>
          <a:p>
            <a:r>
              <a:rPr lang="en-GB"/>
              <a:t>   </a:t>
            </a:r>
            <a:r>
              <a:rPr lang="en-GB">
                <a:latin typeface="Calibri" pitchFamily="34" charset="0"/>
              </a:rPr>
              <a:t>In gewissem Maße herrscht überall auf der Welt Rassismus. Die Abscheulichkeiten des Nazi-Regimes in Europa sind within bekannt, ebenso die Unterdrückung der Afroamerikaner in den zwanziger Jahren in den Vereinigten Staaten.</a:t>
            </a:r>
            <a:r>
              <a:rPr lang="en-GB"/>
              <a:t> 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82" name="Picture 10" descr="785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1125538"/>
            <a:ext cx="2441575" cy="3529012"/>
          </a:xfrm>
          <a:prstGeom prst="rect">
            <a:avLst/>
          </a:prstGeom>
          <a:noFill/>
        </p:spPr>
      </p:pic>
      <p:pic>
        <p:nvPicPr>
          <p:cNvPr id="3084" name="Picture 12" descr="kk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573463"/>
            <a:ext cx="5172075" cy="3009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035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Calibri" pitchFamily="34" charset="0"/>
              </a:rPr>
              <a:t>    Ein weiteres Beispiel waren die grausamen Massaker in Ruanda 1994, als Hutu-Rebellen fast eine Million Tutsi und gemäßigte Hutu ermordeten. </a:t>
            </a:r>
            <a:endParaRPr lang="en-US">
              <a:latin typeface="Calibri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8" name="Picture 8" descr="94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57563"/>
            <a:ext cx="4718050" cy="3208337"/>
          </a:xfrm>
          <a:prstGeom prst="rect">
            <a:avLst/>
          </a:prstGeom>
          <a:noFill/>
        </p:spPr>
      </p:pic>
      <p:pic>
        <p:nvPicPr>
          <p:cNvPr id="5130" name="Picture 10" descr="kenya-violence_38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3910013" cy="2927350"/>
          </a:xfrm>
          <a:prstGeom prst="rect">
            <a:avLst/>
          </a:prstGeom>
          <a:noFill/>
        </p:spPr>
      </p:pic>
      <p:pic>
        <p:nvPicPr>
          <p:cNvPr id="5132" name="Picture 12" descr="_40220379_burundi_203_a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3789363"/>
            <a:ext cx="3311525" cy="247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    </a:t>
            </a:r>
            <a:r>
              <a:rPr lang="en-GB">
                <a:latin typeface="Calibri" pitchFamily="34" charset="0"/>
              </a:rPr>
              <a:t>So wie Martin Luther King in den Vereinigten Staate, Mahatma Gandhi in Indien und Nelson Mandela in Südafrika gegen Rassismus protestierten</a:t>
            </a:r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6" name="Picture 8" descr="martin_luther_king_j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213100"/>
            <a:ext cx="3195637" cy="3387725"/>
          </a:xfrm>
          <a:prstGeom prst="rect">
            <a:avLst/>
          </a:prstGeom>
          <a:noFill/>
        </p:spPr>
      </p:pic>
      <p:pic>
        <p:nvPicPr>
          <p:cNvPr id="7178" name="Picture 10" descr="Gandhi_smi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260350"/>
            <a:ext cx="2540000" cy="3240088"/>
          </a:xfrm>
          <a:prstGeom prst="rect">
            <a:avLst/>
          </a:prstGeom>
          <a:noFill/>
        </p:spPr>
      </p:pic>
      <p:pic>
        <p:nvPicPr>
          <p:cNvPr id="7180" name="Picture 12" descr="470x400nels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3644900"/>
            <a:ext cx="3462338" cy="294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Calibri" pitchFamily="34" charset="0"/>
              </a:rPr>
              <a:t>    Kämpften auch viele Deutsche gegen das Nazi-Regime. Viele von ihnen, zum Beispiel der Pastor Dietrich Bonhoeffer und die Geschwister Scholl, riskierten dabei ihr Leben und wurden ermordet.</a:t>
            </a:r>
            <a:r>
              <a:rPr lang="en-GB"/>
              <a:t> </a:t>
            </a: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4" name="Picture 8" descr="bonhoeff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0088" y="476250"/>
            <a:ext cx="2557462" cy="3457575"/>
          </a:xfrm>
          <a:prstGeom prst="rect">
            <a:avLst/>
          </a:prstGeom>
          <a:noFill/>
        </p:spPr>
      </p:pic>
      <p:pic>
        <p:nvPicPr>
          <p:cNvPr id="9226" name="Picture 10" descr="geschwister-scho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4292600"/>
            <a:ext cx="3429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Calibri" pitchFamily="34" charset="0"/>
              </a:rPr>
              <a:t>     </a:t>
            </a:r>
          </a:p>
          <a:p>
            <a:pPr>
              <a:buFontTx/>
              <a:buNone/>
            </a:pPr>
            <a:r>
              <a:rPr lang="en-GB">
                <a:latin typeface="Calibri" pitchFamily="34" charset="0"/>
              </a:rPr>
              <a:t>     In Berlin steht eine Gedenkstätte für alle, die im deutschen Widerstand aktiv waren – an der Stelle, wo man am 20. Juli 1944 versuchte, Hitler zu stürzen.</a:t>
            </a:r>
            <a:r>
              <a:rPr lang="en-GB"/>
              <a:t> </a:t>
            </a: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72" name="Picture 8" descr="398179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404813"/>
            <a:ext cx="4645025" cy="6192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148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Rassismus</vt:lpstr>
      <vt:lpstr>Slide 2</vt:lpstr>
      <vt:lpstr>Slide 3</vt:lpstr>
      <vt:lpstr>Slide 4</vt:lpstr>
      <vt:lpstr>Slide 5</vt:lpstr>
      <vt:lpstr>Slide 6</vt:lpstr>
    </vt:vector>
  </TitlesOfParts>
  <Company>Prince William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Rassismus</dc:title>
  <dc:creator>PWS User</dc:creator>
  <cp:lastModifiedBy>Susan Curcillo</cp:lastModifiedBy>
  <cp:revision>3</cp:revision>
  <dcterms:created xsi:type="dcterms:W3CDTF">2011-08-08T11:14:35Z</dcterms:created>
  <dcterms:modified xsi:type="dcterms:W3CDTF">2012-07-27T11:37:33Z</dcterms:modified>
</cp:coreProperties>
</file>