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AA152E-6213-4013-9658-540777E11F5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E1E34-1B5F-4C42-820B-BFE7180B8A52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64DBB-F77D-4ECB-9140-0830BA9F11B8}" type="slidenum">
              <a:rPr lang="en-GB"/>
              <a:pPr/>
              <a:t>2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FD40D-301C-4152-AB67-279653A9BDE3}" type="slidenum">
              <a:rPr lang="en-GB"/>
              <a:pPr/>
              <a:t>3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05496-32EA-4C66-959F-7E436E4EA9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43D52-812F-4A0E-A57B-5A877274D14B}" type="slidenum">
              <a:rPr lang="en-GB"/>
              <a:pPr/>
              <a:t>5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6A5A7-5A9D-47BD-A4F9-5B98EA84A929}" type="slidenum">
              <a:rPr lang="en-GB"/>
              <a:pPr/>
              <a:t>6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AA755A-FC52-46D3-8FE0-5E24C1CCB1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CFA75-B153-4AA5-94DA-23A58093E4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43A14-F6E6-454F-A1E9-BC1B7F49E1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5937B-2159-43C3-A962-D708CCB619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CA60A-A038-4C46-AC9D-B4293B270C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81A46-66AE-4E87-8AD8-DD326E8D41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6EC2B-4A85-422D-A66B-69EB34E873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A30A2-9B62-4ED4-B82C-32EC4C9A63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BF3C5-6CBA-402B-97CF-FBE7AD8C4E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BB878-511E-4F6F-822E-E9A126DDF6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75D38-02F6-4BE0-AF23-7AB09397DE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7565F7-8D61-4A76-87AE-89A4D834826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Ausländer in Deutschland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Die Vorurteile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187450" y="765175"/>
            <a:ext cx="12795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Geld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900113" y="2565400"/>
            <a:ext cx="2520950" cy="1214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Gesellschaft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4716463" y="2852738"/>
            <a:ext cx="1871662" cy="9985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kriminell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 rot="1856420">
            <a:off x="3563938" y="4868863"/>
            <a:ext cx="2736850" cy="10842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354358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Wohnungen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755650" y="5013325"/>
            <a:ext cx="185578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Arbeitsplätze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 rot="1856420">
            <a:off x="3708400" y="1052513"/>
            <a:ext cx="2736850" cy="10842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354358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Sprache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 rot="1856420">
            <a:off x="6011863" y="4437063"/>
            <a:ext cx="2736850" cy="10842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354358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Religion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6659563" y="549275"/>
            <a:ext cx="1871662" cy="9985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krank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karte-Hoyerswer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333375"/>
            <a:ext cx="4011612" cy="5616575"/>
          </a:xfrm>
          <a:prstGeom prst="rect">
            <a:avLst/>
          </a:prstGeom>
          <a:noFill/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4427538" y="5300663"/>
            <a:ext cx="3868737" cy="9525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Hoyerswerda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1019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0"/>
            <a:ext cx="3333750" cy="4086225"/>
          </a:xfrm>
          <a:prstGeom prst="rect">
            <a:avLst/>
          </a:prstGeom>
          <a:noFill/>
        </p:spPr>
      </p:pic>
      <p:pic>
        <p:nvPicPr>
          <p:cNvPr id="15367" name="Picture 7" descr="1019f%5B1%5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76250"/>
            <a:ext cx="3333750" cy="2352675"/>
          </a:xfrm>
          <a:prstGeom prst="rect">
            <a:avLst/>
          </a:prstGeom>
          <a:noFill/>
        </p:spPr>
      </p:pic>
      <p:pic>
        <p:nvPicPr>
          <p:cNvPr id="15369" name="Picture 9" descr="chronik-drohu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8" y="4400550"/>
            <a:ext cx="3619500" cy="2457450"/>
          </a:xfrm>
          <a:prstGeom prst="rect">
            <a:avLst/>
          </a:prstGeom>
          <a:noFill/>
        </p:spPr>
      </p:pic>
      <p:pic>
        <p:nvPicPr>
          <p:cNvPr id="15375" name="Picture 15" descr="1576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3500438"/>
            <a:ext cx="3048000" cy="2286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pic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420938"/>
            <a:ext cx="1852613" cy="2720975"/>
          </a:xfrm>
          <a:prstGeom prst="rect">
            <a:avLst/>
          </a:prstGeom>
          <a:noFill/>
        </p:spPr>
      </p:pic>
      <p:pic>
        <p:nvPicPr>
          <p:cNvPr id="20485" name="Picture 5" descr="1018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2492375"/>
            <a:ext cx="2660650" cy="3132138"/>
          </a:xfrm>
          <a:prstGeom prst="rect">
            <a:avLst/>
          </a:prstGeom>
          <a:noFill/>
        </p:spPr>
      </p:pic>
      <p:pic>
        <p:nvPicPr>
          <p:cNvPr id="20487" name="Picture 7" descr="hoyerswerda_15_jahre_sp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333375"/>
            <a:ext cx="5715000" cy="17907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Ersetze die unterstrichenen Wörter im Text mit den Folgenden: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/>
              <a:t>Gewalttat</a:t>
            </a:r>
          </a:p>
          <a:p>
            <a:r>
              <a:rPr lang="en-GB" sz="2400"/>
              <a:t>Angriff</a:t>
            </a:r>
          </a:p>
          <a:p>
            <a:r>
              <a:rPr lang="en-GB" sz="2400"/>
              <a:t>Zunahme</a:t>
            </a:r>
          </a:p>
          <a:p>
            <a:r>
              <a:rPr lang="en-GB" sz="2400"/>
              <a:t>meistens</a:t>
            </a:r>
          </a:p>
          <a:p>
            <a:r>
              <a:rPr lang="en-GB" sz="2400"/>
              <a:t>Unruhe</a:t>
            </a:r>
          </a:p>
          <a:p>
            <a:r>
              <a:rPr lang="en-GB" sz="2400"/>
              <a:t>zerbrachen</a:t>
            </a:r>
          </a:p>
          <a:p>
            <a:r>
              <a:rPr lang="en-GB" sz="2400"/>
              <a:t>der Beginn</a:t>
            </a:r>
          </a:p>
          <a:p>
            <a:endParaRPr lang="en-GB" sz="240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/>
              <a:t>applaudieren</a:t>
            </a:r>
          </a:p>
          <a:p>
            <a:r>
              <a:rPr lang="en-GB" sz="2400"/>
              <a:t>Liste</a:t>
            </a:r>
          </a:p>
          <a:p>
            <a:r>
              <a:rPr lang="en-GB" sz="2400"/>
              <a:t>verteilte</a:t>
            </a:r>
          </a:p>
          <a:p>
            <a:r>
              <a:rPr lang="en-GB" sz="2400"/>
              <a:t>Verdächtige</a:t>
            </a:r>
          </a:p>
          <a:p>
            <a:r>
              <a:rPr lang="en-GB" sz="2400"/>
              <a:t>die Unterkunft</a:t>
            </a:r>
          </a:p>
          <a:p>
            <a:r>
              <a:rPr lang="en-GB" sz="2400"/>
              <a:t>Anschläge</a:t>
            </a:r>
          </a:p>
          <a:p>
            <a:r>
              <a:rPr lang="en-GB" sz="2400"/>
              <a:t>stiegen</a:t>
            </a:r>
          </a:p>
          <a:p>
            <a:endParaRPr lang="en-GB" sz="2400"/>
          </a:p>
          <a:p>
            <a:endParaRPr lang="en-GB" sz="2400"/>
          </a:p>
          <a:p>
            <a:endParaRPr lang="en-GB" sz="24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88640"/>
            <a:ext cx="7565776" cy="5943873"/>
          </a:xfrm>
        </p:spPr>
        <p:txBody>
          <a:bodyPr/>
          <a:lstStyle/>
          <a:p>
            <a:r>
              <a:rPr lang="de-DE" sz="1800" dirty="0" smtClean="0"/>
              <a:t> </a:t>
            </a:r>
            <a:endParaRPr lang="en-GB" sz="1800" dirty="0" smtClean="0"/>
          </a:p>
          <a:p>
            <a:r>
              <a:rPr lang="de-DE" sz="1800" u="sng" dirty="0" smtClean="0"/>
              <a:t>Hoyerswerda, Sachsen</a:t>
            </a:r>
            <a:endParaRPr lang="en-GB" sz="1800" dirty="0" smtClean="0"/>
          </a:p>
          <a:p>
            <a:r>
              <a:rPr lang="de-DE" sz="1800" dirty="0" smtClean="0"/>
              <a:t>Im </a:t>
            </a:r>
            <a:r>
              <a:rPr lang="de-DE" sz="1800" dirty="0" smtClean="0"/>
              <a:t>Jahr 1991 kam es in Hoyerswerda, einer Stadt im Osten Sachsens, zu den ersten </a:t>
            </a:r>
            <a:endParaRPr lang="en-GB" sz="1800" dirty="0" smtClean="0"/>
          </a:p>
          <a:p>
            <a:r>
              <a:rPr lang="de-DE" sz="1800" dirty="0" smtClean="0"/>
              <a:t>rassistischen </a:t>
            </a:r>
            <a:r>
              <a:rPr lang="de-DE" sz="1800" u="sng" dirty="0" smtClean="0"/>
              <a:t>Pogromen</a:t>
            </a:r>
            <a:r>
              <a:rPr lang="de-DE" sz="1800" dirty="0" smtClean="0"/>
              <a:t> der Nachkriegszeit. </a:t>
            </a:r>
            <a:r>
              <a:rPr lang="de-DE" sz="1800" u="sng" dirty="0" smtClean="0"/>
              <a:t>Die Welle</a:t>
            </a:r>
            <a:r>
              <a:rPr lang="de-DE" sz="1800" dirty="0" smtClean="0"/>
              <a:t> der </a:t>
            </a:r>
            <a:r>
              <a:rPr lang="de-DE" sz="1800" u="sng" dirty="0" smtClean="0"/>
              <a:t>Ausschreitungen</a:t>
            </a:r>
            <a:r>
              <a:rPr lang="de-DE" sz="1800" dirty="0" smtClean="0"/>
              <a:t> begann mit dem </a:t>
            </a:r>
            <a:r>
              <a:rPr lang="de-DE" sz="1800" u="sng" dirty="0" smtClean="0"/>
              <a:t>Überfall</a:t>
            </a:r>
            <a:r>
              <a:rPr lang="de-DE" sz="1800" dirty="0" smtClean="0"/>
              <a:t> einer Gruppe Neonazis auf vietnamesische Straßenhändler. Die Polizei </a:t>
            </a:r>
            <a:r>
              <a:rPr lang="de-DE" sz="1800" u="sng" dirty="0" smtClean="0"/>
              <a:t>vertrieb</a:t>
            </a:r>
            <a:r>
              <a:rPr lang="de-DE" sz="1800" dirty="0" smtClean="0"/>
              <a:t> die </a:t>
            </a:r>
            <a:r>
              <a:rPr lang="de-DE" sz="1800" u="sng" dirty="0" smtClean="0"/>
              <a:t>überwiegend</a:t>
            </a:r>
            <a:r>
              <a:rPr lang="de-DE" sz="1800" dirty="0" smtClean="0"/>
              <a:t> jugendlichen </a:t>
            </a:r>
            <a:r>
              <a:rPr lang="de-DE" sz="1800" u="sng" dirty="0" smtClean="0"/>
              <a:t>Täter</a:t>
            </a:r>
            <a:r>
              <a:rPr lang="de-DE" sz="1800" dirty="0" smtClean="0"/>
              <a:t>, die sogleich zum Vertragsarbeiterwohnheim weiter zogen und alle Fenster </a:t>
            </a:r>
            <a:r>
              <a:rPr lang="de-DE" sz="1800" u="sng" dirty="0" smtClean="0"/>
              <a:t>einwarfen</a:t>
            </a:r>
            <a:r>
              <a:rPr lang="de-DE" sz="1800" dirty="0" smtClean="0"/>
              <a:t>. Die mehrtägigen </a:t>
            </a:r>
            <a:r>
              <a:rPr lang="de-DE" sz="1800" u="sng" dirty="0" smtClean="0"/>
              <a:t>Angriffe</a:t>
            </a:r>
            <a:r>
              <a:rPr lang="de-DE" sz="1800" dirty="0" smtClean="0"/>
              <a:t>, später auch auf </a:t>
            </a:r>
            <a:r>
              <a:rPr lang="de-DE" sz="1800" u="sng" dirty="0" smtClean="0"/>
              <a:t>das Asylheim</a:t>
            </a:r>
            <a:r>
              <a:rPr lang="de-DE" sz="1800" dirty="0" smtClean="0"/>
              <a:t>, </a:t>
            </a:r>
            <a:r>
              <a:rPr lang="de-DE" sz="1800" u="sng" dirty="0" smtClean="0"/>
              <a:t>eskalierten</a:t>
            </a:r>
            <a:r>
              <a:rPr lang="de-DE" sz="1800" dirty="0" smtClean="0"/>
              <a:t> unter dem </a:t>
            </a:r>
            <a:r>
              <a:rPr lang="de-DE" sz="1800" u="sng" dirty="0" smtClean="0"/>
              <a:t>Beifall</a:t>
            </a:r>
            <a:r>
              <a:rPr lang="de-DE" sz="1800" dirty="0" smtClean="0"/>
              <a:t> von </a:t>
            </a:r>
            <a:r>
              <a:rPr lang="de-DE" sz="1800" dirty="0" err="1" smtClean="0"/>
              <a:t>AnwohnerInnen</a:t>
            </a:r>
            <a:r>
              <a:rPr lang="de-DE" sz="1800" dirty="0" smtClean="0"/>
              <a:t> bis zur Evakuierung der Wohnheime. Hoyerswerda war </a:t>
            </a:r>
            <a:r>
              <a:rPr lang="de-DE" sz="1800" u="sng" dirty="0" smtClean="0"/>
              <a:t>Auftakt</a:t>
            </a:r>
            <a:r>
              <a:rPr lang="de-DE" sz="1800" dirty="0" smtClean="0"/>
              <a:t> einer </a:t>
            </a:r>
            <a:r>
              <a:rPr lang="de-DE" sz="1800" u="sng" dirty="0" smtClean="0"/>
              <a:t>Reihe</a:t>
            </a:r>
            <a:r>
              <a:rPr lang="de-DE" sz="1800" dirty="0" smtClean="0"/>
              <a:t> von rassistischen Übergriffen und Brandanschlägen in Rostock, Mölln, Solingen... im wiedervereinigten Deutschland.</a:t>
            </a:r>
            <a:endParaRPr lang="en-GB" sz="1800" dirty="0" smtClean="0"/>
          </a:p>
          <a:p>
            <a:r>
              <a:rPr lang="de-DE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69</TotalTime>
  <Words>46</Words>
  <Application>Microsoft Office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Blends</vt:lpstr>
      <vt:lpstr>Ausländer in Deutschland</vt:lpstr>
      <vt:lpstr>Slide 2</vt:lpstr>
      <vt:lpstr>Slide 3</vt:lpstr>
      <vt:lpstr>Slide 4</vt:lpstr>
      <vt:lpstr>Slide 5</vt:lpstr>
      <vt:lpstr>Ersetze die unterstrichenen Wörter im Text mit den Folgenden: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Ausländer in Deutschland</dc:title>
  <dc:creator>Andrea</dc:creator>
  <cp:lastModifiedBy>Susan Curcillo</cp:lastModifiedBy>
  <cp:revision>11</cp:revision>
  <dcterms:created xsi:type="dcterms:W3CDTF">2008-02-17T20:19:00Z</dcterms:created>
  <dcterms:modified xsi:type="dcterms:W3CDTF">2012-07-27T12:57:50Z</dcterms:modified>
</cp:coreProperties>
</file>