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F756D-52E8-43E5-972B-4FE31C342E83}" type="datetimeFigureOut">
              <a:rPr lang="de-DE" smtClean="0"/>
              <a:pPr/>
              <a:t>27.07.2012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A27B3-FDF6-4454-BD9C-3B859324CA02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3/37/COB_data_Germany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Germany </a:t>
            </a:r>
            <a:r>
              <a:rPr lang="de-DE" dirty="0" err="1" smtClean="0"/>
              <a:t>and</a:t>
            </a:r>
            <a:r>
              <a:rPr lang="de-DE" dirty="0" smtClean="0"/>
              <a:t> Immigration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Naturalisation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a </a:t>
            </a:r>
            <a:r>
              <a:rPr lang="de-DE" dirty="0"/>
              <a:t>G</a:t>
            </a:r>
            <a:r>
              <a:rPr lang="de-DE" dirty="0" smtClean="0"/>
              <a:t>erman </a:t>
            </a:r>
            <a:r>
              <a:rPr lang="de-DE" dirty="0" err="1" smtClean="0"/>
              <a:t>citizen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lived</a:t>
            </a:r>
            <a:r>
              <a:rPr lang="de-DE" dirty="0" smtClean="0"/>
              <a:t> in Germany </a:t>
            </a:r>
            <a:r>
              <a:rPr lang="de-DE" dirty="0" err="1" smtClean="0"/>
              <a:t>legally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/>
              <a:t> </a:t>
            </a:r>
            <a:r>
              <a:rPr lang="de-DE" dirty="0" smtClean="0"/>
              <a:t>8 </a:t>
            </a:r>
            <a:r>
              <a:rPr lang="de-DE" dirty="0" err="1" smtClean="0"/>
              <a:t>years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speak</a:t>
            </a:r>
            <a:r>
              <a:rPr lang="de-DE" dirty="0" smtClean="0"/>
              <a:t> </a:t>
            </a:r>
            <a:r>
              <a:rPr lang="de-DE" dirty="0" err="1" smtClean="0"/>
              <a:t>german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‚B1‘ </a:t>
            </a:r>
            <a:r>
              <a:rPr lang="de-DE" dirty="0" err="1" smtClean="0"/>
              <a:t>level</a:t>
            </a:r>
            <a:endParaRPr lang="de-DE" dirty="0" smtClean="0"/>
          </a:p>
          <a:p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income</a:t>
            </a:r>
            <a:endParaRPr lang="de-DE" dirty="0" smtClean="0"/>
          </a:p>
          <a:p>
            <a:r>
              <a:rPr lang="de-DE" dirty="0" smtClean="0"/>
              <a:t>Passes </a:t>
            </a:r>
            <a:r>
              <a:rPr lang="de-DE" dirty="0" err="1" smtClean="0"/>
              <a:t>citizenship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criminal</a:t>
            </a:r>
            <a:r>
              <a:rPr lang="de-DE" dirty="0" smtClean="0"/>
              <a:t> </a:t>
            </a:r>
            <a:r>
              <a:rPr lang="de-DE" dirty="0" err="1" smtClean="0"/>
              <a:t>convictions</a:t>
            </a:r>
            <a:endParaRPr lang="de-DE" dirty="0" smtClean="0"/>
          </a:p>
          <a:p>
            <a:r>
              <a:rPr lang="de-DE" dirty="0" err="1" smtClean="0"/>
              <a:t>Renounce</a:t>
            </a:r>
            <a:r>
              <a:rPr lang="de-DE" dirty="0" smtClean="0"/>
              <a:t> all </a:t>
            </a:r>
            <a:r>
              <a:rPr lang="de-DE" dirty="0" err="1" smtClean="0"/>
              <a:t>former</a:t>
            </a:r>
            <a:r>
              <a:rPr lang="de-DE" dirty="0" smtClean="0"/>
              <a:t> </a:t>
            </a:r>
            <a:r>
              <a:rPr lang="de-DE" dirty="0" err="1" smtClean="0"/>
              <a:t>citizenships</a:t>
            </a:r>
            <a:endParaRPr lang="de-DE" dirty="0" smtClean="0"/>
          </a:p>
          <a:p>
            <a:r>
              <a:rPr lang="de-DE" dirty="0" err="1" smtClean="0"/>
              <a:t>Swear</a:t>
            </a:r>
            <a:r>
              <a:rPr lang="de-DE" dirty="0" smtClean="0"/>
              <a:t> </a:t>
            </a:r>
            <a:r>
              <a:rPr lang="de-DE" dirty="0" err="1" smtClean="0"/>
              <a:t>oath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loyalty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democracy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german</a:t>
            </a:r>
            <a:r>
              <a:rPr lang="de-DE" dirty="0" smtClean="0"/>
              <a:t> </a:t>
            </a:r>
            <a:r>
              <a:rPr lang="de-DE" dirty="0" err="1" smtClean="0"/>
              <a:t>constitution</a:t>
            </a:r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err="1" smtClean="0"/>
              <a:t>Spouses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naturalised</a:t>
            </a:r>
            <a:r>
              <a:rPr lang="de-DE" dirty="0" smtClean="0"/>
              <a:t> </a:t>
            </a:r>
            <a:r>
              <a:rPr lang="de-DE" dirty="0" err="1" smtClean="0"/>
              <a:t>afer</a:t>
            </a:r>
            <a:r>
              <a:rPr lang="de-DE" dirty="0" smtClean="0"/>
              <a:t> 3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living</a:t>
            </a:r>
            <a:r>
              <a:rPr lang="de-DE" dirty="0" smtClean="0"/>
              <a:t> in Germany.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5008" y="1340768"/>
            <a:ext cx="892899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/>
              <a:t>  First time Germany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officially</a:t>
            </a:r>
            <a:r>
              <a:rPr lang="de-DE" sz="2800" dirty="0" smtClean="0"/>
              <a:t> </a:t>
            </a:r>
            <a:r>
              <a:rPr lang="de-DE" sz="2800" dirty="0" err="1" smtClean="0"/>
              <a:t>recognised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an ‚</a:t>
            </a:r>
            <a:r>
              <a:rPr lang="de-DE" sz="2800" dirty="0" err="1" smtClean="0"/>
              <a:t>immigration</a:t>
            </a:r>
            <a:r>
              <a:rPr lang="de-DE" sz="2800" dirty="0" smtClean="0"/>
              <a:t> </a:t>
            </a:r>
            <a:r>
              <a:rPr lang="de-DE" sz="2800" dirty="0" err="1" smtClean="0"/>
              <a:t>country</a:t>
            </a:r>
            <a:r>
              <a:rPr lang="de-DE" sz="2800" dirty="0" smtClean="0"/>
              <a:t>‘.</a:t>
            </a:r>
          </a:p>
          <a:p>
            <a:endParaRPr lang="de-DE" sz="2800" dirty="0" smtClean="0"/>
          </a:p>
          <a:p>
            <a:pPr>
              <a:buFont typeface="Arial" pitchFamily="34" charset="0"/>
              <a:buChar char="•"/>
            </a:pPr>
            <a:r>
              <a:rPr lang="de-DE" sz="2800" dirty="0" err="1" smtClean="0"/>
              <a:t>Altered</a:t>
            </a:r>
            <a:r>
              <a:rPr lang="de-DE" sz="2800" dirty="0" smtClean="0"/>
              <a:t> legal </a:t>
            </a:r>
            <a:r>
              <a:rPr lang="de-DE" sz="2800" dirty="0" err="1" smtClean="0"/>
              <a:t>method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immigration</a:t>
            </a:r>
            <a:r>
              <a:rPr lang="de-DE" sz="2800" dirty="0" smtClean="0"/>
              <a:t> – </a:t>
            </a:r>
            <a:r>
              <a:rPr lang="de-DE" sz="2800" dirty="0" err="1" smtClean="0"/>
              <a:t>very</a:t>
            </a:r>
            <a:r>
              <a:rPr lang="de-DE" sz="2800" dirty="0" smtClean="0"/>
              <a:t> minimal </a:t>
            </a:r>
            <a:r>
              <a:rPr lang="de-DE" sz="2800" dirty="0" err="1" smtClean="0"/>
              <a:t>changes</a:t>
            </a:r>
            <a:r>
              <a:rPr lang="de-DE" sz="2800" dirty="0" smtClean="0"/>
              <a:t> </a:t>
            </a:r>
          </a:p>
          <a:p>
            <a:endParaRPr lang="de-DE" sz="2800" dirty="0" smtClean="0"/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New </a:t>
            </a:r>
            <a:r>
              <a:rPr lang="de-DE" sz="2800" dirty="0" err="1" smtClean="0"/>
              <a:t>immigration</a:t>
            </a:r>
            <a:r>
              <a:rPr lang="de-DE" sz="2800" dirty="0" smtClean="0"/>
              <a:t> </a:t>
            </a:r>
            <a:r>
              <a:rPr lang="de-DE" sz="2800" dirty="0" err="1" smtClean="0"/>
              <a:t>categories</a:t>
            </a:r>
            <a:r>
              <a:rPr lang="de-DE" sz="2800" dirty="0" smtClean="0"/>
              <a:t> </a:t>
            </a:r>
            <a:r>
              <a:rPr lang="de-DE" sz="2800" dirty="0" err="1" smtClean="0"/>
              <a:t>introduced</a:t>
            </a:r>
            <a:r>
              <a:rPr lang="de-DE" sz="2800" dirty="0"/>
              <a:t> </a:t>
            </a:r>
            <a:r>
              <a:rPr lang="de-DE" sz="2800" dirty="0" smtClean="0"/>
              <a:t>– </a:t>
            </a:r>
            <a:r>
              <a:rPr lang="de-DE" sz="2800" dirty="0" err="1" smtClean="0"/>
              <a:t>scientists</a:t>
            </a:r>
            <a:r>
              <a:rPr lang="de-DE" sz="2800" dirty="0" smtClean="0"/>
              <a:t>, </a:t>
            </a:r>
            <a:r>
              <a:rPr lang="de-DE" sz="2800" dirty="0" err="1" smtClean="0"/>
              <a:t>highly</a:t>
            </a:r>
            <a:r>
              <a:rPr lang="de-DE" sz="2800" dirty="0" smtClean="0"/>
              <a:t> </a:t>
            </a:r>
            <a:r>
              <a:rPr lang="de-DE" sz="2800" dirty="0" err="1" smtClean="0"/>
              <a:t>skilled</a:t>
            </a:r>
            <a:r>
              <a:rPr lang="de-DE" sz="2800" dirty="0" smtClean="0"/>
              <a:t> </a:t>
            </a:r>
            <a:r>
              <a:rPr lang="de-DE" sz="2800" dirty="0" err="1" smtClean="0"/>
              <a:t>professionals</a:t>
            </a:r>
            <a:r>
              <a:rPr lang="de-DE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de-DE" sz="2800" dirty="0" smtClean="0"/>
          </a:p>
          <a:p>
            <a:pPr>
              <a:buFont typeface="Arial" pitchFamily="34" charset="0"/>
              <a:buChar char="•"/>
            </a:pPr>
            <a:r>
              <a:rPr lang="de-DE" sz="2800" dirty="0" err="1" smtClean="0"/>
              <a:t>Eased</a:t>
            </a:r>
            <a:r>
              <a:rPr lang="de-DE" sz="2800" dirty="0" smtClean="0"/>
              <a:t> </a:t>
            </a:r>
            <a:r>
              <a:rPr lang="de-DE" sz="2800" dirty="0" err="1" smtClean="0"/>
              <a:t>up</a:t>
            </a:r>
            <a:r>
              <a:rPr lang="de-DE" sz="2800" dirty="0" smtClean="0"/>
              <a:t> on </a:t>
            </a:r>
            <a:r>
              <a:rPr lang="de-DE" sz="2800" dirty="0" err="1" smtClean="0"/>
              <a:t>skilled</a:t>
            </a:r>
            <a:r>
              <a:rPr lang="de-DE" sz="2800" dirty="0" smtClean="0"/>
              <a:t> </a:t>
            </a:r>
            <a:r>
              <a:rPr lang="de-DE" sz="2800" dirty="0" err="1" smtClean="0"/>
              <a:t>workers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academics</a:t>
            </a:r>
            <a:r>
              <a:rPr lang="de-DE" sz="2800" dirty="0" smtClean="0"/>
              <a:t> but still </a:t>
            </a:r>
            <a:r>
              <a:rPr lang="de-DE" sz="2800" dirty="0" err="1" smtClean="0"/>
              <a:t>difficult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unskilled</a:t>
            </a:r>
            <a:r>
              <a:rPr lang="de-DE" sz="2800" dirty="0" smtClean="0"/>
              <a:t> </a:t>
            </a:r>
            <a:r>
              <a:rPr lang="de-DE" sz="2800" dirty="0" err="1" smtClean="0"/>
              <a:t>workers</a:t>
            </a:r>
            <a:r>
              <a:rPr lang="de-DE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87624" y="476672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new</a:t>
            </a:r>
            <a:r>
              <a:rPr lang="de-DE" sz="4000" dirty="0" smtClean="0"/>
              <a:t> </a:t>
            </a:r>
            <a:r>
              <a:rPr lang="de-DE" sz="4000" dirty="0" err="1" smtClean="0"/>
              <a:t>law</a:t>
            </a:r>
            <a:r>
              <a:rPr lang="de-DE" sz="4000" dirty="0" smtClean="0"/>
              <a:t> – 1st Jan 2005</a:t>
            </a:r>
            <a:endParaRPr lang="de-DE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COB data Germany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9143999" cy="5697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Demographics</a:t>
            </a:r>
            <a:r>
              <a:rPr lang="de-DE" dirty="0" smtClean="0"/>
              <a:t> in 2007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91.2 % </a:t>
            </a:r>
            <a:r>
              <a:rPr lang="de-DE" dirty="0" err="1" smtClean="0"/>
              <a:t>of</a:t>
            </a:r>
            <a:r>
              <a:rPr lang="de-DE" dirty="0" smtClean="0"/>
              <a:t> German </a:t>
            </a:r>
            <a:r>
              <a:rPr lang="de-DE" dirty="0" err="1" smtClean="0"/>
              <a:t>residents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citizenship</a:t>
            </a:r>
            <a:endParaRPr lang="de-DE" dirty="0" smtClean="0"/>
          </a:p>
          <a:p>
            <a:r>
              <a:rPr lang="de-DE" dirty="0" smtClean="0"/>
              <a:t>81%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immigrant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62% </a:t>
            </a:r>
            <a:r>
              <a:rPr lang="de-DE" dirty="0" err="1" smtClean="0"/>
              <a:t>immigrants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Europe</a:t>
            </a:r>
          </a:p>
          <a:p>
            <a:r>
              <a:rPr lang="de-DE" dirty="0" smtClean="0"/>
              <a:t>14.2 % </a:t>
            </a:r>
            <a:r>
              <a:rPr lang="de-DE" dirty="0" err="1" smtClean="0"/>
              <a:t>Turkish</a:t>
            </a:r>
            <a:endParaRPr lang="de-DE" dirty="0" smtClean="0"/>
          </a:p>
          <a:p>
            <a:r>
              <a:rPr lang="de-DE" dirty="0" smtClean="0"/>
              <a:t>9.4 % </a:t>
            </a:r>
            <a:r>
              <a:rPr lang="de-DE" dirty="0" err="1" smtClean="0"/>
              <a:t>Russian</a:t>
            </a:r>
            <a:endParaRPr lang="de-DE" dirty="0"/>
          </a:p>
          <a:p>
            <a:r>
              <a:rPr lang="de-DE" dirty="0" smtClean="0"/>
              <a:t>6.9 % </a:t>
            </a:r>
            <a:r>
              <a:rPr lang="de-DE" dirty="0" err="1" smtClean="0"/>
              <a:t>Italian</a:t>
            </a:r>
            <a:endParaRPr lang="de-DE" dirty="0" smtClean="0"/>
          </a:p>
          <a:p>
            <a:r>
              <a:rPr lang="de-DE" dirty="0" smtClean="0"/>
              <a:t>4.2 % </a:t>
            </a:r>
            <a:r>
              <a:rPr lang="de-DE" dirty="0" err="1" smtClean="0"/>
              <a:t>Polish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Wirtschaftswunder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Biggest</a:t>
            </a:r>
            <a:r>
              <a:rPr lang="de-DE" dirty="0" smtClean="0"/>
              <a:t> </a:t>
            </a:r>
            <a:r>
              <a:rPr lang="de-DE" dirty="0" err="1" smtClean="0"/>
              <a:t>wave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immigration</a:t>
            </a:r>
            <a:r>
              <a:rPr lang="de-DE" dirty="0" smtClean="0"/>
              <a:t>  - 1960‘s</a:t>
            </a:r>
          </a:p>
          <a:p>
            <a:r>
              <a:rPr lang="de-DE" dirty="0" smtClean="0"/>
              <a:t>Lack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laborers</a:t>
            </a:r>
            <a:r>
              <a:rPr lang="de-DE" dirty="0" smtClean="0"/>
              <a:t>  </a:t>
            </a:r>
            <a:r>
              <a:rPr lang="de-DE" dirty="0" err="1" smtClean="0"/>
              <a:t>for</a:t>
            </a:r>
            <a:r>
              <a:rPr lang="de-DE" dirty="0" smtClean="0"/>
              <a:t> rate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endParaRPr lang="de-DE" dirty="0" smtClean="0"/>
          </a:p>
          <a:p>
            <a:r>
              <a:rPr lang="de-DE" dirty="0" smtClean="0"/>
              <a:t>West-</a:t>
            </a:r>
            <a:r>
              <a:rPr lang="de-DE" dirty="0" err="1" smtClean="0"/>
              <a:t>germany</a:t>
            </a:r>
            <a:r>
              <a:rPr lang="de-DE" dirty="0" smtClean="0"/>
              <a:t> </a:t>
            </a:r>
            <a:r>
              <a:rPr lang="de-DE" dirty="0" err="1" smtClean="0"/>
              <a:t>signed</a:t>
            </a:r>
            <a:r>
              <a:rPr lang="de-DE" dirty="0" smtClean="0"/>
              <a:t> </a:t>
            </a:r>
            <a:r>
              <a:rPr lang="de-DE" dirty="0" err="1" smtClean="0"/>
              <a:t>agreements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countries 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Italy</a:t>
            </a:r>
            <a:r>
              <a:rPr lang="de-DE" dirty="0" smtClean="0"/>
              <a:t>, </a:t>
            </a:r>
            <a:r>
              <a:rPr lang="de-DE" dirty="0" err="1" smtClean="0"/>
              <a:t>Greece</a:t>
            </a:r>
            <a:r>
              <a:rPr lang="de-DE" dirty="0" smtClean="0"/>
              <a:t>, Turkey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Tunisia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a </a:t>
            </a:r>
            <a:r>
              <a:rPr lang="de-DE" dirty="0" err="1" smtClean="0"/>
              <a:t>space</a:t>
            </a:r>
            <a:r>
              <a:rPr lang="de-DE" dirty="0" smtClean="0"/>
              <a:t> 10 </a:t>
            </a:r>
            <a:r>
              <a:rPr lang="de-DE" dirty="0" err="1" smtClean="0"/>
              <a:t>years</a:t>
            </a:r>
            <a:r>
              <a:rPr lang="de-DE" dirty="0"/>
              <a:t> </a:t>
            </a:r>
            <a:r>
              <a:rPr lang="de-DE" dirty="0" smtClean="0"/>
              <a:t>.</a:t>
            </a:r>
          </a:p>
          <a:p>
            <a:r>
              <a:rPr lang="de-DE" dirty="0" smtClean="0"/>
              <a:t>GDR also </a:t>
            </a:r>
            <a:r>
              <a:rPr lang="de-DE" dirty="0" err="1" smtClean="0"/>
              <a:t>recruited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Korea, Vietnam, Mozambique </a:t>
            </a:r>
            <a:r>
              <a:rPr lang="de-DE" dirty="0" err="1" smtClean="0"/>
              <a:t>and</a:t>
            </a:r>
            <a:r>
              <a:rPr lang="de-DE" dirty="0" smtClean="0"/>
              <a:t> Cuba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Gastarbeiter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Gastarbeiter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r>
              <a:rPr lang="de-DE" dirty="0" smtClean="0"/>
              <a:t> – </a:t>
            </a:r>
            <a:r>
              <a:rPr lang="de-DE" dirty="0" err="1" smtClean="0"/>
              <a:t>were</a:t>
            </a:r>
            <a:r>
              <a:rPr lang="de-DE" dirty="0" smtClean="0"/>
              <a:t> not </a:t>
            </a:r>
            <a:r>
              <a:rPr lang="de-DE" dirty="0" err="1" smtClean="0"/>
              <a:t>granted</a:t>
            </a:r>
            <a:r>
              <a:rPr lang="de-DE" dirty="0" smtClean="0"/>
              <a:t> </a:t>
            </a:r>
            <a:r>
              <a:rPr lang="de-DE" dirty="0" err="1" smtClean="0"/>
              <a:t>citizenship</a:t>
            </a:r>
            <a:r>
              <a:rPr lang="de-DE" dirty="0" smtClean="0"/>
              <a:t> but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reside</a:t>
            </a:r>
            <a:r>
              <a:rPr lang="de-DE" dirty="0" smtClean="0"/>
              <a:t> ‚Aufenthaltsberechtigung‘</a:t>
            </a:r>
          </a:p>
          <a:p>
            <a:r>
              <a:rPr lang="de-DE" dirty="0" err="1" smtClean="0"/>
              <a:t>Reunification</a:t>
            </a:r>
            <a:r>
              <a:rPr lang="de-DE" dirty="0" smtClean="0"/>
              <a:t> 1990 – Gastarbeiter in East Germany </a:t>
            </a:r>
            <a:r>
              <a:rPr lang="de-DE" dirty="0" err="1" smtClean="0"/>
              <a:t>treated</a:t>
            </a:r>
            <a:r>
              <a:rPr lang="de-DE" dirty="0" smtClean="0"/>
              <a:t> </a:t>
            </a:r>
            <a:r>
              <a:rPr lang="de-DE" dirty="0" err="1" smtClean="0"/>
              <a:t>badly</a:t>
            </a:r>
            <a:r>
              <a:rPr lang="de-DE" dirty="0" smtClean="0"/>
              <a:t> – </a:t>
            </a:r>
            <a:r>
              <a:rPr lang="de-DE" dirty="0" err="1" smtClean="0"/>
              <a:t>deportation</a:t>
            </a:r>
            <a:r>
              <a:rPr lang="de-DE" dirty="0" smtClean="0"/>
              <a:t>, </a:t>
            </a:r>
            <a:r>
              <a:rPr lang="de-DE" dirty="0" err="1" smtClean="0"/>
              <a:t>premature</a:t>
            </a:r>
            <a:r>
              <a:rPr lang="de-DE" dirty="0" smtClean="0"/>
              <a:t> </a:t>
            </a:r>
            <a:r>
              <a:rPr lang="de-DE" dirty="0" err="1" smtClean="0"/>
              <a:t>discontinuation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permits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residency</a:t>
            </a:r>
            <a:r>
              <a:rPr lang="de-DE" dirty="0" smtClean="0"/>
              <a:t>, </a:t>
            </a:r>
            <a:r>
              <a:rPr lang="de-DE" dirty="0" err="1" smtClean="0"/>
              <a:t>discrimination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descendants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Gastarbeiter still live in Germany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granted</a:t>
            </a:r>
            <a:r>
              <a:rPr lang="de-DE" dirty="0" smtClean="0"/>
              <a:t> </a:t>
            </a:r>
            <a:r>
              <a:rPr lang="de-DE" dirty="0" err="1" smtClean="0"/>
              <a:t>residency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 </a:t>
            </a:r>
            <a:r>
              <a:rPr lang="de-DE" dirty="0" err="1" smtClean="0"/>
              <a:t>Regulations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de-DE" dirty="0" smtClean="0"/>
              <a:t>European Union –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movement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endParaRPr lang="de-DE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member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citizens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reside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in Germany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discrimination</a:t>
            </a:r>
            <a:r>
              <a:rPr lang="de-DE" dirty="0" smtClean="0"/>
              <a:t>.</a:t>
            </a:r>
          </a:p>
          <a:p>
            <a:r>
              <a:rPr lang="de-DE" dirty="0" smtClean="0"/>
              <a:t>Romania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Bulgaria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exempt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4509120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/>
              <a:t> </a:t>
            </a:r>
            <a:r>
              <a:rPr lang="de-DE" sz="2800" dirty="0" err="1" smtClean="0"/>
              <a:t>Children</a:t>
            </a:r>
            <a:r>
              <a:rPr lang="de-DE" sz="2800" dirty="0" smtClean="0"/>
              <a:t> </a:t>
            </a:r>
            <a:r>
              <a:rPr lang="de-DE" sz="2800" dirty="0" err="1" smtClean="0"/>
              <a:t>born</a:t>
            </a:r>
            <a:r>
              <a:rPr lang="de-DE" sz="2800" dirty="0" smtClean="0"/>
              <a:t> on </a:t>
            </a:r>
            <a:r>
              <a:rPr lang="de-DE" sz="2800" dirty="0" err="1" smtClean="0"/>
              <a:t>german</a:t>
            </a:r>
            <a:r>
              <a:rPr lang="de-DE" sz="2800" dirty="0" smtClean="0"/>
              <a:t> </a:t>
            </a:r>
            <a:r>
              <a:rPr lang="de-DE" sz="2800" dirty="0" err="1" smtClean="0"/>
              <a:t>soil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granted</a:t>
            </a:r>
            <a:r>
              <a:rPr lang="de-DE" sz="2800" dirty="0" smtClean="0"/>
              <a:t> </a:t>
            </a:r>
            <a:r>
              <a:rPr lang="de-DE" sz="2800" dirty="0" err="1" smtClean="0"/>
              <a:t>automatic</a:t>
            </a:r>
            <a:r>
              <a:rPr lang="de-DE" sz="2800" dirty="0" smtClean="0"/>
              <a:t> </a:t>
            </a:r>
            <a:r>
              <a:rPr lang="de-DE" sz="2800" dirty="0" err="1" smtClean="0"/>
              <a:t>citizenship</a:t>
            </a:r>
            <a:r>
              <a:rPr lang="de-DE" sz="2800" dirty="0" smtClean="0"/>
              <a:t> but </a:t>
            </a:r>
            <a:r>
              <a:rPr lang="de-DE" sz="2800" dirty="0" err="1" smtClean="0"/>
              <a:t>usually</a:t>
            </a:r>
            <a:r>
              <a:rPr lang="de-DE" sz="2800" dirty="0" smtClean="0"/>
              <a:t> also </a:t>
            </a:r>
            <a:r>
              <a:rPr lang="de-DE" sz="2800" dirty="0" err="1" smtClean="0"/>
              <a:t>have</a:t>
            </a:r>
            <a:r>
              <a:rPr lang="de-DE" sz="2800" dirty="0" smtClean="0"/>
              <a:t> </a:t>
            </a:r>
            <a:r>
              <a:rPr lang="de-DE" sz="2800" dirty="0" err="1" smtClean="0"/>
              <a:t>citizenship</a:t>
            </a:r>
            <a:r>
              <a:rPr lang="de-DE" sz="2800" dirty="0" smtClean="0"/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 </a:t>
            </a:r>
            <a:r>
              <a:rPr lang="de-DE" sz="2800" dirty="0" err="1" smtClean="0"/>
              <a:t>parents</a:t>
            </a:r>
            <a:r>
              <a:rPr lang="de-DE" sz="2800" dirty="0" smtClean="0"/>
              <a:t> </a:t>
            </a:r>
            <a:r>
              <a:rPr lang="de-DE" sz="2800" dirty="0" err="1" smtClean="0"/>
              <a:t>home</a:t>
            </a:r>
            <a:r>
              <a:rPr lang="de-DE" sz="2800" dirty="0" smtClean="0"/>
              <a:t> </a:t>
            </a:r>
            <a:r>
              <a:rPr lang="de-DE" sz="2800" dirty="0" err="1" smtClean="0"/>
              <a:t>country</a:t>
            </a:r>
            <a:r>
              <a:rPr lang="de-DE" sz="2800" dirty="0" smtClean="0"/>
              <a:t> – </a:t>
            </a:r>
            <a:r>
              <a:rPr lang="de-DE" sz="2800" dirty="0" err="1" smtClean="0"/>
              <a:t>they</a:t>
            </a:r>
            <a:r>
              <a:rPr lang="de-DE" sz="2800" dirty="0" smtClean="0"/>
              <a:t> must </a:t>
            </a:r>
            <a:r>
              <a:rPr lang="de-DE" sz="2800" dirty="0" err="1" smtClean="0"/>
              <a:t>then</a:t>
            </a:r>
            <a:r>
              <a:rPr lang="de-DE" sz="2800" dirty="0" smtClean="0"/>
              <a:t> </a:t>
            </a:r>
            <a:r>
              <a:rPr lang="de-DE" sz="2800" dirty="0" err="1" smtClean="0"/>
              <a:t>later</a:t>
            </a:r>
            <a:r>
              <a:rPr lang="de-DE" sz="2800" dirty="0" smtClean="0"/>
              <a:t> </a:t>
            </a:r>
            <a:r>
              <a:rPr lang="de-DE" sz="2800" dirty="0" err="1" smtClean="0"/>
              <a:t>decide</a:t>
            </a:r>
            <a:r>
              <a:rPr lang="de-DE" sz="2800" dirty="0" smtClean="0"/>
              <a:t> </a:t>
            </a: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one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give</a:t>
            </a:r>
            <a:r>
              <a:rPr lang="de-DE" sz="2800" dirty="0" smtClean="0"/>
              <a:t> </a:t>
            </a:r>
            <a:r>
              <a:rPr lang="de-DE" sz="2800" dirty="0" err="1" smtClean="0"/>
              <a:t>up</a:t>
            </a:r>
            <a:r>
              <a:rPr lang="de-DE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de-DE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Non-EU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err="1" smtClean="0"/>
              <a:t>Skilled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+ </a:t>
            </a:r>
            <a:r>
              <a:rPr lang="de-DE" dirty="0" err="1" smtClean="0"/>
              <a:t>family</a:t>
            </a:r>
            <a:endParaRPr lang="de-DE" dirty="0" smtClean="0"/>
          </a:p>
          <a:p>
            <a:pPr>
              <a:buNone/>
            </a:pPr>
            <a:r>
              <a:rPr lang="de-DE" sz="2600" dirty="0" smtClean="0"/>
              <a:t>(</a:t>
            </a:r>
            <a:r>
              <a:rPr lang="de-DE" sz="2600" dirty="0" err="1" smtClean="0"/>
              <a:t>Any</a:t>
            </a:r>
            <a:r>
              <a:rPr lang="de-DE" sz="2600" dirty="0" smtClean="0"/>
              <a:t> </a:t>
            </a:r>
            <a:r>
              <a:rPr lang="de-DE" sz="2600" dirty="0" err="1" smtClean="0"/>
              <a:t>person</a:t>
            </a:r>
            <a:r>
              <a:rPr lang="de-DE" sz="2600" dirty="0" smtClean="0"/>
              <a:t> </a:t>
            </a:r>
            <a:r>
              <a:rPr lang="de-DE" sz="2600" dirty="0" err="1" smtClean="0"/>
              <a:t>married</a:t>
            </a:r>
            <a:r>
              <a:rPr lang="de-DE" sz="2600" dirty="0" smtClean="0"/>
              <a:t> </a:t>
            </a:r>
            <a:r>
              <a:rPr lang="de-DE" sz="2600" dirty="0" err="1" smtClean="0"/>
              <a:t>to</a:t>
            </a:r>
            <a:r>
              <a:rPr lang="de-DE" sz="2600" dirty="0" smtClean="0"/>
              <a:t> a German </a:t>
            </a:r>
            <a:r>
              <a:rPr lang="de-DE" sz="2600" dirty="0" err="1" smtClean="0"/>
              <a:t>citizen</a:t>
            </a:r>
            <a:r>
              <a:rPr lang="de-DE" sz="2600" dirty="0" smtClean="0"/>
              <a:t> </a:t>
            </a:r>
            <a:r>
              <a:rPr lang="de-DE" sz="2600" dirty="0" err="1" smtClean="0"/>
              <a:t>may</a:t>
            </a:r>
            <a:r>
              <a:rPr lang="de-DE" sz="2600" dirty="0"/>
              <a:t> </a:t>
            </a:r>
            <a:r>
              <a:rPr lang="de-DE" sz="2600" dirty="0" err="1" smtClean="0"/>
              <a:t>immigrate</a:t>
            </a:r>
            <a:r>
              <a:rPr lang="de-DE" sz="2600" dirty="0" smtClean="0"/>
              <a:t>)</a:t>
            </a:r>
          </a:p>
          <a:p>
            <a:pPr>
              <a:buNone/>
            </a:pPr>
            <a:endParaRPr lang="de-DE" sz="2600" dirty="0" smtClean="0"/>
          </a:p>
          <a:p>
            <a:r>
              <a:rPr lang="de-DE" dirty="0" smtClean="0"/>
              <a:t>After </a:t>
            </a:r>
            <a:r>
              <a:rPr lang="de-DE" dirty="0" err="1" smtClean="0"/>
              <a:t>completing</a:t>
            </a:r>
            <a:r>
              <a:rPr lang="de-DE" dirty="0" smtClean="0"/>
              <a:t> a </a:t>
            </a:r>
            <a:r>
              <a:rPr lang="de-DE" dirty="0" err="1" smtClean="0"/>
              <a:t>university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, </a:t>
            </a:r>
            <a:r>
              <a:rPr lang="de-DE" dirty="0" err="1" smtClean="0"/>
              <a:t>graduates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find relevant </a:t>
            </a:r>
            <a:r>
              <a:rPr lang="de-DE" dirty="0" err="1" smtClean="0"/>
              <a:t>work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Must</a:t>
            </a:r>
            <a:r>
              <a:rPr lang="de-DE" dirty="0" smtClean="0"/>
              <a:t> </a:t>
            </a:r>
            <a:r>
              <a:rPr lang="de-DE" dirty="0" err="1" smtClean="0"/>
              <a:t>either</a:t>
            </a:r>
            <a:r>
              <a:rPr lang="de-DE" dirty="0" smtClean="0"/>
              <a:t>:</a:t>
            </a:r>
          </a:p>
          <a:p>
            <a:pPr>
              <a:buFontTx/>
              <a:buChar char="-"/>
            </a:pP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enrolled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a </a:t>
            </a:r>
            <a:r>
              <a:rPr lang="de-DE" dirty="0" err="1" smtClean="0"/>
              <a:t>univeristy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on a </a:t>
            </a:r>
            <a:r>
              <a:rPr lang="de-DE" dirty="0" err="1" smtClean="0"/>
              <a:t>course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/>
              <a:t>s</a:t>
            </a:r>
            <a:r>
              <a:rPr lang="de-DE" dirty="0" err="1" smtClean="0"/>
              <a:t>pecific</a:t>
            </a:r>
            <a:r>
              <a:rPr lang="de-DE" dirty="0" smtClean="0"/>
              <a:t> </a:t>
            </a:r>
            <a:r>
              <a:rPr lang="de-DE" dirty="0" err="1" smtClean="0"/>
              <a:t>job</a:t>
            </a:r>
            <a:r>
              <a:rPr lang="de-DE" dirty="0" smtClean="0"/>
              <a:t> </a:t>
            </a:r>
            <a:r>
              <a:rPr lang="de-DE" dirty="0" err="1" smtClean="0"/>
              <a:t>offer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matches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Reunifying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close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Permits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sz="5800" dirty="0" smtClean="0"/>
              <a:t>3 </a:t>
            </a:r>
            <a:r>
              <a:rPr lang="de-DE" sz="5800" dirty="0" err="1" smtClean="0"/>
              <a:t>types</a:t>
            </a:r>
            <a:r>
              <a:rPr lang="de-DE" sz="5800" dirty="0" smtClean="0"/>
              <a:t>:</a:t>
            </a:r>
          </a:p>
          <a:p>
            <a:r>
              <a:rPr lang="de-DE" sz="5800" dirty="0" smtClean="0"/>
              <a:t>Visa – 90 </a:t>
            </a:r>
            <a:r>
              <a:rPr lang="de-DE" sz="5800" dirty="0" err="1" smtClean="0"/>
              <a:t>days</a:t>
            </a:r>
            <a:endParaRPr lang="de-DE" sz="5800" dirty="0" smtClean="0"/>
          </a:p>
          <a:p>
            <a:r>
              <a:rPr lang="de-DE" sz="5800" dirty="0" err="1" smtClean="0"/>
              <a:t>Residence</a:t>
            </a:r>
            <a:r>
              <a:rPr lang="de-DE" sz="5800" dirty="0" smtClean="0"/>
              <a:t> </a:t>
            </a:r>
            <a:r>
              <a:rPr lang="de-DE" sz="5800" dirty="0" err="1" smtClean="0"/>
              <a:t>permit</a:t>
            </a:r>
            <a:endParaRPr lang="de-DE" sz="5800" dirty="0" smtClean="0"/>
          </a:p>
          <a:p>
            <a:r>
              <a:rPr lang="de-DE" sz="5800" dirty="0" smtClean="0"/>
              <a:t>Settlement </a:t>
            </a:r>
            <a:r>
              <a:rPr lang="de-DE" sz="5800" dirty="0" err="1" smtClean="0"/>
              <a:t>permit</a:t>
            </a:r>
            <a:endParaRPr lang="de-DE" sz="5800" dirty="0" smtClean="0"/>
          </a:p>
          <a:p>
            <a:endParaRPr lang="de-DE" sz="2800" dirty="0"/>
          </a:p>
          <a:p>
            <a:pPr>
              <a:buNone/>
            </a:pPr>
            <a:r>
              <a:rPr lang="de-DE" sz="5100" dirty="0" smtClean="0"/>
              <a:t>- Business Visa </a:t>
            </a:r>
            <a:r>
              <a:rPr lang="de-DE" sz="3800" dirty="0" smtClean="0"/>
              <a:t>– </a:t>
            </a:r>
            <a:r>
              <a:rPr lang="de-DE" sz="4500" dirty="0" smtClean="0"/>
              <a:t>90 </a:t>
            </a:r>
            <a:r>
              <a:rPr lang="de-DE" sz="4500" dirty="0" err="1" smtClean="0"/>
              <a:t>days</a:t>
            </a:r>
            <a:r>
              <a:rPr lang="de-DE" sz="4500" dirty="0" smtClean="0"/>
              <a:t> </a:t>
            </a:r>
            <a:r>
              <a:rPr lang="de-DE" sz="4500" dirty="0" err="1" smtClean="0"/>
              <a:t>every</a:t>
            </a:r>
            <a:r>
              <a:rPr lang="de-DE" sz="4500" dirty="0" smtClean="0"/>
              <a:t> 6 </a:t>
            </a:r>
            <a:r>
              <a:rPr lang="de-DE" sz="4500" dirty="0" err="1" smtClean="0"/>
              <a:t>months</a:t>
            </a:r>
            <a:r>
              <a:rPr lang="de-DE" sz="4500" dirty="0" smtClean="0"/>
              <a:t>, </a:t>
            </a:r>
            <a:r>
              <a:rPr lang="de-DE" sz="4500" dirty="0" err="1" smtClean="0"/>
              <a:t>strict</a:t>
            </a:r>
            <a:r>
              <a:rPr lang="de-DE" sz="4500" dirty="0" smtClean="0"/>
              <a:t> </a:t>
            </a:r>
            <a:r>
              <a:rPr lang="de-DE" sz="4500" dirty="0" err="1" smtClean="0"/>
              <a:t>rules</a:t>
            </a:r>
            <a:r>
              <a:rPr lang="de-DE" sz="4500" dirty="0" smtClean="0"/>
              <a:t> on </a:t>
            </a:r>
            <a:r>
              <a:rPr lang="de-DE" sz="4500" dirty="0" err="1" smtClean="0"/>
              <a:t>what</a:t>
            </a:r>
            <a:r>
              <a:rPr lang="de-DE" sz="4500" dirty="0" smtClean="0"/>
              <a:t> </a:t>
            </a:r>
            <a:r>
              <a:rPr lang="de-DE" sz="4500" dirty="0" err="1" smtClean="0"/>
              <a:t>they</a:t>
            </a:r>
            <a:r>
              <a:rPr lang="de-DE" sz="4500" dirty="0" smtClean="0"/>
              <a:t> </a:t>
            </a:r>
            <a:r>
              <a:rPr lang="de-DE" sz="4500" dirty="0" err="1" smtClean="0"/>
              <a:t>can</a:t>
            </a:r>
            <a:r>
              <a:rPr lang="de-DE" sz="4500" dirty="0" smtClean="0"/>
              <a:t> do, </a:t>
            </a:r>
            <a:r>
              <a:rPr lang="de-DE" dirty="0" smtClean="0"/>
              <a:t>i.e.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buy</a:t>
            </a:r>
            <a:r>
              <a:rPr lang="de-DE" dirty="0" smtClean="0"/>
              <a:t>/</a:t>
            </a:r>
            <a:r>
              <a:rPr lang="de-DE" dirty="0" err="1" smtClean="0"/>
              <a:t>sell</a:t>
            </a:r>
            <a:r>
              <a:rPr lang="de-DE" dirty="0" smtClean="0"/>
              <a:t> </a:t>
            </a:r>
            <a:r>
              <a:rPr lang="de-DE" dirty="0" err="1" smtClean="0"/>
              <a:t>goods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employer</a:t>
            </a:r>
            <a:r>
              <a:rPr lang="de-DE" dirty="0" smtClean="0"/>
              <a:t> </a:t>
            </a:r>
            <a:r>
              <a:rPr lang="de-DE" dirty="0" err="1" smtClean="0"/>
              <a:t>abroad</a:t>
            </a:r>
            <a:r>
              <a:rPr lang="de-DE" dirty="0" smtClean="0"/>
              <a:t>,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ecnomic</a:t>
            </a:r>
            <a:r>
              <a:rPr lang="de-DE" dirty="0" smtClean="0"/>
              <a:t> </a:t>
            </a:r>
            <a:r>
              <a:rPr lang="de-DE" dirty="0" err="1" smtClean="0"/>
              <a:t>activity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classed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.</a:t>
            </a:r>
            <a:endParaRPr lang="de-DE" dirty="0"/>
          </a:p>
          <a:p>
            <a:pPr>
              <a:buNone/>
            </a:pPr>
            <a:endParaRPr lang="de-DE" sz="2800" dirty="0"/>
          </a:p>
          <a:p>
            <a:pPr>
              <a:buNone/>
            </a:pPr>
            <a:r>
              <a:rPr lang="de-DE" sz="2400" dirty="0" smtClean="0"/>
              <a:t>-  </a:t>
            </a:r>
            <a:r>
              <a:rPr lang="de-DE" sz="5100" dirty="0" smtClean="0"/>
              <a:t>Work </a:t>
            </a:r>
            <a:r>
              <a:rPr lang="de-DE" sz="5100" dirty="0" err="1" smtClean="0"/>
              <a:t>permits</a:t>
            </a:r>
            <a:r>
              <a:rPr lang="de-DE" sz="5100" dirty="0" smtClean="0"/>
              <a:t> - </a:t>
            </a:r>
            <a:r>
              <a:rPr lang="de-DE" sz="4400" dirty="0" err="1" smtClean="0"/>
              <a:t>issued</a:t>
            </a:r>
            <a:r>
              <a:rPr lang="de-DE" sz="4400" dirty="0" smtClean="0"/>
              <a:t> </a:t>
            </a:r>
            <a:r>
              <a:rPr lang="de-DE" sz="4400" dirty="0" err="1" smtClean="0"/>
              <a:t>within</a:t>
            </a:r>
            <a:r>
              <a:rPr lang="de-DE" sz="4400" dirty="0" smtClean="0"/>
              <a:t> </a:t>
            </a:r>
            <a:r>
              <a:rPr lang="de-DE" sz="4400" dirty="0" err="1" smtClean="0"/>
              <a:t>one</a:t>
            </a:r>
            <a:r>
              <a:rPr lang="de-DE" sz="4400" dirty="0" smtClean="0"/>
              <a:t> </a:t>
            </a:r>
            <a:r>
              <a:rPr lang="de-DE" sz="4400" dirty="0" err="1" smtClean="0"/>
              <a:t>of</a:t>
            </a:r>
            <a:r>
              <a:rPr lang="de-DE" sz="4400" dirty="0" smtClean="0"/>
              <a:t> </a:t>
            </a:r>
            <a:r>
              <a:rPr lang="de-DE" sz="4400" dirty="0" err="1" smtClean="0"/>
              <a:t>the</a:t>
            </a:r>
            <a:r>
              <a:rPr lang="de-DE" sz="4400" dirty="0" smtClean="0"/>
              <a:t> </a:t>
            </a:r>
            <a:r>
              <a:rPr lang="de-DE" sz="4400" dirty="0" err="1" smtClean="0"/>
              <a:t>above</a:t>
            </a:r>
            <a:r>
              <a:rPr lang="de-DE" sz="4400" dirty="0" smtClean="0"/>
              <a:t> </a:t>
            </a:r>
            <a:r>
              <a:rPr lang="de-DE" sz="4400" dirty="0" err="1" smtClean="0"/>
              <a:t>and</a:t>
            </a:r>
            <a:r>
              <a:rPr lang="de-DE" sz="4400" dirty="0" smtClean="0"/>
              <a:t> </a:t>
            </a:r>
            <a:r>
              <a:rPr lang="de-DE" sz="4400" dirty="0" err="1" smtClean="0"/>
              <a:t>only</a:t>
            </a:r>
            <a:r>
              <a:rPr lang="de-DE" sz="4400" dirty="0" smtClean="0"/>
              <a:t> </a:t>
            </a:r>
            <a:r>
              <a:rPr lang="de-DE" sz="4400" dirty="0" err="1" smtClean="0"/>
              <a:t>if</a:t>
            </a:r>
            <a:r>
              <a:rPr lang="de-DE" sz="4400" dirty="0" smtClean="0"/>
              <a:t> </a:t>
            </a:r>
            <a:r>
              <a:rPr lang="de-DE" sz="4400" dirty="0" err="1" smtClean="0"/>
              <a:t>you</a:t>
            </a:r>
            <a:r>
              <a:rPr lang="de-DE" sz="4400" dirty="0" smtClean="0"/>
              <a:t> </a:t>
            </a:r>
            <a:r>
              <a:rPr lang="de-DE" sz="4400" dirty="0" err="1" smtClean="0"/>
              <a:t>can</a:t>
            </a:r>
            <a:r>
              <a:rPr lang="de-DE" sz="4400" dirty="0" smtClean="0"/>
              <a:t> </a:t>
            </a:r>
            <a:r>
              <a:rPr lang="de-DE" sz="4400" dirty="0" err="1" smtClean="0"/>
              <a:t>prove</a:t>
            </a:r>
            <a:r>
              <a:rPr lang="de-DE" sz="4400" dirty="0" smtClean="0"/>
              <a:t> </a:t>
            </a:r>
            <a:r>
              <a:rPr lang="de-DE" sz="4400" dirty="0" err="1" smtClean="0"/>
              <a:t>public</a:t>
            </a:r>
            <a:r>
              <a:rPr lang="de-DE" sz="4400" dirty="0" smtClean="0"/>
              <a:t> </a:t>
            </a:r>
            <a:r>
              <a:rPr lang="de-DE" sz="4400" dirty="0" err="1" smtClean="0"/>
              <a:t>interest</a:t>
            </a:r>
            <a:r>
              <a:rPr lang="de-DE" sz="4400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IT Greencard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IT </a:t>
            </a:r>
            <a:r>
              <a:rPr lang="de-DE" dirty="0" err="1" smtClean="0"/>
              <a:t>specialists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migrate</a:t>
            </a:r>
            <a:r>
              <a:rPr lang="de-DE" dirty="0" smtClean="0"/>
              <a:t>, </a:t>
            </a:r>
            <a:r>
              <a:rPr lang="de-DE" dirty="0" err="1" smtClean="0"/>
              <a:t>along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scientists</a:t>
            </a:r>
            <a:r>
              <a:rPr lang="de-DE" dirty="0" smtClean="0"/>
              <a:t>, </a:t>
            </a:r>
            <a:r>
              <a:rPr lang="de-DE" dirty="0" err="1" smtClean="0"/>
              <a:t>managing</a:t>
            </a:r>
            <a:r>
              <a:rPr lang="de-DE" dirty="0" smtClean="0"/>
              <a:t> </a:t>
            </a:r>
            <a:r>
              <a:rPr lang="de-DE" dirty="0" err="1" smtClean="0"/>
              <a:t>personnel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 </a:t>
            </a:r>
            <a:r>
              <a:rPr lang="de-DE" dirty="0" err="1" smtClean="0"/>
              <a:t>trained</a:t>
            </a:r>
            <a:r>
              <a:rPr lang="de-DE" dirty="0" smtClean="0"/>
              <a:t> </a:t>
            </a:r>
            <a:r>
              <a:rPr lang="de-DE" dirty="0" err="1" smtClean="0"/>
              <a:t>specialists</a:t>
            </a:r>
            <a:r>
              <a:rPr lang="de-DE" dirty="0" smtClean="0"/>
              <a:t>.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err="1" smtClean="0"/>
              <a:t>Self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;</a:t>
            </a:r>
          </a:p>
          <a:p>
            <a:pPr>
              <a:buNone/>
            </a:pPr>
            <a:r>
              <a:rPr lang="de-DE" dirty="0" smtClean="0"/>
              <a:t>-	 </a:t>
            </a:r>
            <a:r>
              <a:rPr lang="de-DE" dirty="0" err="1" smtClean="0"/>
              <a:t>It</a:t>
            </a:r>
            <a:r>
              <a:rPr lang="de-DE" dirty="0" smtClean="0"/>
              <a:t> will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atleast</a:t>
            </a:r>
            <a:r>
              <a:rPr lang="de-DE" dirty="0" smtClean="0"/>
              <a:t> 5 </a:t>
            </a:r>
            <a:r>
              <a:rPr lang="de-DE" dirty="0" err="1" smtClean="0"/>
              <a:t>jobs</a:t>
            </a:r>
            <a:r>
              <a:rPr lang="de-DE" dirty="0" smtClean="0"/>
              <a:t>.</a:t>
            </a:r>
          </a:p>
          <a:p>
            <a:pPr>
              <a:buFontTx/>
              <a:buChar char="-"/>
            </a:pPr>
            <a:r>
              <a:rPr lang="de-DE" dirty="0" err="1" smtClean="0"/>
              <a:t>Initially</a:t>
            </a:r>
            <a:r>
              <a:rPr lang="de-DE" dirty="0" smtClean="0"/>
              <a:t> </a:t>
            </a:r>
            <a:r>
              <a:rPr lang="de-DE" dirty="0" err="1" smtClean="0"/>
              <a:t>invest</a:t>
            </a:r>
            <a:r>
              <a:rPr lang="de-DE" dirty="0" smtClean="0"/>
              <a:t> 500, 000 Euros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Larissa-Design</vt:lpstr>
      <vt:lpstr>Germany and Immigration</vt:lpstr>
      <vt:lpstr>Slide 2</vt:lpstr>
      <vt:lpstr>Demographics in 2007</vt:lpstr>
      <vt:lpstr>Wirtschaftswunder </vt:lpstr>
      <vt:lpstr>Gastarbeiter</vt:lpstr>
      <vt:lpstr>EU Regulations</vt:lpstr>
      <vt:lpstr>Non-EU</vt:lpstr>
      <vt:lpstr>Permits</vt:lpstr>
      <vt:lpstr>IT Greencard</vt:lpstr>
      <vt:lpstr>Naturalisation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 and Immigration</dc:title>
  <dc:creator>Windows User</dc:creator>
  <cp:lastModifiedBy>Susan Curcillo</cp:lastModifiedBy>
  <cp:revision>23</cp:revision>
  <dcterms:created xsi:type="dcterms:W3CDTF">2011-11-20T10:52:35Z</dcterms:created>
  <dcterms:modified xsi:type="dcterms:W3CDTF">2012-07-27T11:18:12Z</dcterms:modified>
</cp:coreProperties>
</file>