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dirty="0" smtClean="0"/>
              <a:t>Was </a:t>
            </a:r>
            <a:r>
              <a:rPr lang="en-GB" dirty="0" err="1" smtClean="0"/>
              <a:t>darf</a:t>
            </a:r>
            <a:r>
              <a:rPr lang="en-GB" dirty="0" smtClean="0"/>
              <a:t> man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Stammzellen</a:t>
            </a:r>
            <a:r>
              <a:rPr lang="en-GB" dirty="0" smtClean="0"/>
              <a:t> </a:t>
            </a:r>
            <a:r>
              <a:rPr lang="en-GB" dirty="0" err="1" smtClean="0"/>
              <a:t>machen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>
                <a:solidFill>
                  <a:schemeClr val="tx1"/>
                </a:solidFill>
              </a:rPr>
              <a:t>Ziel</a:t>
            </a:r>
            <a:r>
              <a:rPr lang="en-GB" dirty="0" smtClean="0">
                <a:solidFill>
                  <a:schemeClr val="tx1"/>
                </a:solidFill>
              </a:rPr>
              <a:t>: das </a:t>
            </a:r>
            <a:r>
              <a:rPr lang="en-GB" dirty="0" err="1" smtClean="0">
                <a:solidFill>
                  <a:schemeClr val="tx1"/>
                </a:solidFill>
              </a:rPr>
              <a:t>Thema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Stammzellenforschung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weiter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zu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besprechen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err="1" smtClean="0">
                <a:solidFill>
                  <a:schemeClr val="tx1"/>
                </a:solidFill>
              </a:rPr>
              <a:t>Zum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Einstieg</a:t>
            </a:r>
            <a:r>
              <a:rPr lang="en-GB" dirty="0" smtClean="0">
                <a:solidFill>
                  <a:schemeClr val="tx1"/>
                </a:solidFill>
              </a:rPr>
              <a:t>: Was </a:t>
            </a:r>
            <a:r>
              <a:rPr lang="en-GB" dirty="0" err="1" smtClean="0">
                <a:solidFill>
                  <a:schemeClr val="tx1"/>
                </a:solidFill>
              </a:rPr>
              <a:t>sind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Stammzellen</a:t>
            </a:r>
            <a:r>
              <a:rPr lang="en-GB" dirty="0" smtClean="0">
                <a:solidFill>
                  <a:schemeClr val="tx1"/>
                </a:solidFill>
              </a:rPr>
              <a:t>? </a:t>
            </a:r>
            <a:r>
              <a:rPr lang="en-GB" dirty="0" err="1" smtClean="0">
                <a:solidFill>
                  <a:schemeClr val="tx1"/>
                </a:solidFill>
              </a:rPr>
              <a:t>Wofür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verwendet</a:t>
            </a:r>
            <a:r>
              <a:rPr lang="en-GB" dirty="0" smtClean="0">
                <a:solidFill>
                  <a:schemeClr val="tx1"/>
                </a:solidFill>
              </a:rPr>
              <a:t> man </a:t>
            </a:r>
            <a:r>
              <a:rPr lang="en-GB" dirty="0" err="1" smtClean="0">
                <a:solidFill>
                  <a:schemeClr val="tx1"/>
                </a:solidFill>
              </a:rPr>
              <a:t>sie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Passt</a:t>
            </a:r>
            <a:r>
              <a:rPr lang="en-GB" dirty="0" smtClean="0"/>
              <a:t> die </a:t>
            </a:r>
            <a:r>
              <a:rPr lang="en-GB" dirty="0" err="1" smtClean="0"/>
              <a:t>Wörter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den </a:t>
            </a:r>
            <a:r>
              <a:rPr lang="en-GB" dirty="0" err="1" smtClean="0"/>
              <a:t>Erklärungen</a:t>
            </a:r>
            <a:r>
              <a:rPr lang="en-GB" dirty="0" smtClean="0"/>
              <a:t> </a:t>
            </a:r>
            <a:r>
              <a:rPr lang="en-GB" dirty="0" err="1" smtClean="0"/>
              <a:t>zusammen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5052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Gewinnung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das</a:t>
            </a:r>
            <a:r>
              <a:rPr lang="en-GB" dirty="0" smtClean="0"/>
              <a:t> Organ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Herzinfarkt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Gebärmutter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Befruchtung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Vielfältigung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wandlungsfähig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züchten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47800"/>
            <a:ext cx="571500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Was </a:t>
            </a:r>
            <a:r>
              <a:rPr lang="en-GB" dirty="0" err="1" smtClean="0"/>
              <a:t>passiert</a:t>
            </a:r>
            <a:r>
              <a:rPr lang="en-GB" dirty="0" smtClean="0"/>
              <a:t>, </a:t>
            </a:r>
            <a:r>
              <a:rPr lang="en-GB" dirty="0" err="1" smtClean="0"/>
              <a:t>wenn</a:t>
            </a:r>
            <a:r>
              <a:rPr lang="en-GB" dirty="0" smtClean="0"/>
              <a:t> </a:t>
            </a:r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Sperma</a:t>
            </a:r>
            <a:r>
              <a:rPr lang="en-GB" dirty="0" smtClean="0"/>
              <a:t> </a:t>
            </a:r>
            <a:r>
              <a:rPr lang="en-GB" dirty="0" err="1" smtClean="0"/>
              <a:t>dem</a:t>
            </a:r>
            <a:r>
              <a:rPr lang="en-GB" dirty="0" smtClean="0"/>
              <a:t> </a:t>
            </a:r>
            <a:r>
              <a:rPr lang="en-GB" dirty="0" err="1" smtClean="0"/>
              <a:t>Ovarium</a:t>
            </a:r>
            <a:r>
              <a:rPr lang="en-GB" dirty="0" smtClean="0"/>
              <a:t> </a:t>
            </a:r>
            <a:r>
              <a:rPr lang="en-GB" dirty="0" err="1" smtClean="0"/>
              <a:t>trifft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mehrere</a:t>
            </a:r>
            <a:r>
              <a:rPr lang="en-GB" dirty="0" smtClean="0"/>
              <a:t> </a:t>
            </a:r>
            <a:r>
              <a:rPr lang="en-GB" dirty="0" err="1" smtClean="0"/>
              <a:t>Verdopplungen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vielseitig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Herz</a:t>
            </a:r>
            <a:r>
              <a:rPr lang="en-GB" dirty="0" smtClean="0"/>
              <a:t>, die Lunge und die </a:t>
            </a:r>
            <a:r>
              <a:rPr lang="en-GB" dirty="0" err="1" smtClean="0"/>
              <a:t>Leber</a:t>
            </a:r>
            <a:r>
              <a:rPr lang="en-GB" dirty="0" smtClean="0"/>
              <a:t> </a:t>
            </a:r>
            <a:r>
              <a:rPr lang="en-GB" dirty="0" err="1" smtClean="0"/>
              <a:t>sind</a:t>
            </a:r>
            <a:r>
              <a:rPr lang="en-GB" dirty="0" smtClean="0"/>
              <a:t> </a:t>
            </a:r>
            <a:r>
              <a:rPr lang="en-GB" smtClean="0"/>
              <a:t>Beispiele 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die </a:t>
            </a:r>
            <a:r>
              <a:rPr lang="en-GB" dirty="0" err="1" smtClean="0"/>
              <a:t>Entnahme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wachsen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weibliche</a:t>
            </a:r>
            <a:r>
              <a:rPr lang="en-GB" dirty="0" smtClean="0"/>
              <a:t> </a:t>
            </a:r>
            <a:r>
              <a:rPr lang="en-GB" dirty="0" err="1" smtClean="0"/>
              <a:t>Fortplanzungsorgan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was oft </a:t>
            </a:r>
            <a:r>
              <a:rPr lang="en-GB" dirty="0" err="1" smtClean="0"/>
              <a:t>passiert</a:t>
            </a:r>
            <a:r>
              <a:rPr lang="en-GB" dirty="0" smtClean="0"/>
              <a:t>, </a:t>
            </a:r>
            <a:r>
              <a:rPr lang="en-GB" dirty="0" err="1" smtClean="0"/>
              <a:t>wenn</a:t>
            </a:r>
            <a:r>
              <a:rPr lang="en-GB" dirty="0" smtClean="0"/>
              <a:t> man an </a:t>
            </a:r>
            <a:r>
              <a:rPr lang="en-GB" dirty="0" err="1" smtClean="0"/>
              <a:t>Herzkrankheiten</a:t>
            </a:r>
            <a:r>
              <a:rPr lang="en-GB" dirty="0" smtClean="0"/>
              <a:t> </a:t>
            </a:r>
            <a:r>
              <a:rPr lang="en-GB" dirty="0" err="1" smtClean="0"/>
              <a:t>leidet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 smtClean="0"/>
              <a:t>Ziel</a:t>
            </a:r>
            <a:r>
              <a:rPr lang="en-GB" dirty="0" smtClean="0"/>
              <a:t>: </a:t>
            </a:r>
            <a:r>
              <a:rPr lang="en-GB" dirty="0" err="1" smtClean="0"/>
              <a:t>Thema</a:t>
            </a:r>
            <a:r>
              <a:rPr lang="en-GB" dirty="0" smtClean="0"/>
              <a:t> </a:t>
            </a:r>
            <a:r>
              <a:rPr lang="en-GB" dirty="0" err="1" smtClean="0"/>
              <a:t>Stammzellenforschung</a:t>
            </a:r>
            <a:r>
              <a:rPr lang="en-GB" dirty="0" smtClean="0"/>
              <a:t> </a:t>
            </a:r>
            <a:r>
              <a:rPr lang="en-GB" dirty="0" err="1" smtClean="0"/>
              <a:t>weiter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besprechen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r>
              <a:rPr lang="en-GB" dirty="0" err="1" smtClean="0"/>
              <a:t>Ihr</a:t>
            </a:r>
            <a:r>
              <a:rPr lang="en-GB" dirty="0" smtClean="0"/>
              <a:t> </a:t>
            </a:r>
            <a:r>
              <a:rPr lang="en-GB" dirty="0" err="1" smtClean="0"/>
              <a:t>musst</a:t>
            </a:r>
            <a:r>
              <a:rPr lang="en-GB" dirty="0" smtClean="0"/>
              <a:t> </a:t>
            </a:r>
            <a:r>
              <a:rPr lang="en-GB" dirty="0" err="1" smtClean="0"/>
              <a:t>zusammen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sehr</a:t>
            </a:r>
            <a:r>
              <a:rPr lang="en-GB" dirty="0" smtClean="0"/>
              <a:t> </a:t>
            </a:r>
            <a:r>
              <a:rPr lang="en-GB" dirty="0" err="1" smtClean="0"/>
              <a:t>kurze</a:t>
            </a:r>
            <a:r>
              <a:rPr lang="en-GB" dirty="0" smtClean="0"/>
              <a:t> </a:t>
            </a:r>
            <a:r>
              <a:rPr lang="en-GB" dirty="0" err="1" smtClean="0"/>
              <a:t>Präsentation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deiner</a:t>
            </a:r>
            <a:r>
              <a:rPr lang="en-GB" dirty="0" smtClean="0"/>
              <a:t> </a:t>
            </a:r>
            <a:r>
              <a:rPr lang="en-GB" dirty="0" err="1" smtClean="0"/>
              <a:t>Teil</a:t>
            </a:r>
            <a:r>
              <a:rPr lang="en-GB" dirty="0" smtClean="0"/>
              <a:t> des </a:t>
            </a:r>
            <a:r>
              <a:rPr lang="en-GB" dirty="0" err="1" smtClean="0"/>
              <a:t>Textes</a:t>
            </a:r>
            <a:r>
              <a:rPr lang="en-GB" dirty="0" smtClean="0"/>
              <a:t> </a:t>
            </a:r>
            <a:r>
              <a:rPr lang="en-GB" dirty="0" err="1" smtClean="0"/>
              <a:t>machen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Schreibe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kurze</a:t>
            </a:r>
            <a:r>
              <a:rPr lang="en-GB" dirty="0" smtClean="0"/>
              <a:t> </a:t>
            </a:r>
            <a:r>
              <a:rPr lang="en-GB" dirty="0" err="1" smtClean="0"/>
              <a:t>Zusammenfassung</a:t>
            </a:r>
            <a:r>
              <a:rPr lang="en-GB" dirty="0" smtClean="0"/>
              <a:t> des </a:t>
            </a:r>
            <a:r>
              <a:rPr lang="en-GB" dirty="0" err="1" smtClean="0"/>
              <a:t>Textes</a:t>
            </a:r>
            <a:r>
              <a:rPr lang="en-GB" dirty="0" smtClean="0"/>
              <a:t> </a:t>
            </a:r>
            <a:r>
              <a:rPr lang="en-GB" dirty="0" err="1" smtClean="0"/>
              <a:t>zusammen</a:t>
            </a:r>
            <a:r>
              <a:rPr lang="en-GB" dirty="0" smtClean="0"/>
              <a:t>, </a:t>
            </a:r>
            <a:r>
              <a:rPr lang="en-GB" dirty="0" err="1" smtClean="0"/>
              <a:t>damit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wissen</a:t>
            </a:r>
            <a:r>
              <a:rPr lang="en-GB" dirty="0" smtClean="0"/>
              <a:t>, </a:t>
            </a:r>
            <a:r>
              <a:rPr lang="en-GB" dirty="0" err="1" smtClean="0"/>
              <a:t>worum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geht</a:t>
            </a:r>
            <a:r>
              <a:rPr lang="en-GB" dirty="0" smtClean="0"/>
              <a:t> in </a:t>
            </a:r>
            <a:r>
              <a:rPr lang="en-GB" dirty="0" err="1" smtClean="0"/>
              <a:t>deinem</a:t>
            </a:r>
            <a:r>
              <a:rPr lang="en-GB" dirty="0" smtClean="0"/>
              <a:t> </a:t>
            </a:r>
            <a:r>
              <a:rPr lang="en-GB" dirty="0" err="1" smtClean="0"/>
              <a:t>Teil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Verwende</a:t>
            </a:r>
            <a:r>
              <a:rPr lang="en-GB" dirty="0" smtClean="0"/>
              <a:t> die </a:t>
            </a:r>
            <a:r>
              <a:rPr lang="en-GB" dirty="0" err="1" smtClean="0"/>
              <a:t>Wörterbücher</a:t>
            </a:r>
            <a:r>
              <a:rPr lang="en-GB" dirty="0" smtClean="0"/>
              <a:t>!</a:t>
            </a:r>
          </a:p>
          <a:p>
            <a:r>
              <a:rPr lang="en-GB" dirty="0" err="1" smtClean="0"/>
              <a:t>Zwanzig</a:t>
            </a:r>
            <a:r>
              <a:rPr lang="en-GB" dirty="0" smtClean="0"/>
              <a:t> </a:t>
            </a:r>
            <a:r>
              <a:rPr lang="en-GB" dirty="0" err="1" smtClean="0"/>
              <a:t>Minuten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 smtClean="0"/>
              <a:t>Ziel</a:t>
            </a:r>
            <a:r>
              <a:rPr lang="en-GB" dirty="0" smtClean="0"/>
              <a:t>: </a:t>
            </a:r>
            <a:r>
              <a:rPr lang="en-GB" dirty="0" err="1" smtClean="0"/>
              <a:t>Thema</a:t>
            </a:r>
            <a:r>
              <a:rPr lang="en-GB" dirty="0" smtClean="0"/>
              <a:t> </a:t>
            </a:r>
            <a:r>
              <a:rPr lang="en-GB" dirty="0" err="1" smtClean="0"/>
              <a:t>Stammzellenforschung</a:t>
            </a:r>
            <a:r>
              <a:rPr lang="en-GB" dirty="0" smtClean="0"/>
              <a:t> </a:t>
            </a:r>
            <a:r>
              <a:rPr lang="en-GB" dirty="0" err="1" smtClean="0"/>
              <a:t>weiter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besprechen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Ersatzgewebe</a:t>
            </a:r>
            <a:r>
              <a:rPr lang="en-GB" dirty="0" smtClean="0"/>
              <a:t>-replacement tissue</a:t>
            </a:r>
          </a:p>
          <a:p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Knochenmark</a:t>
            </a:r>
            <a:r>
              <a:rPr lang="en-GB" dirty="0" smtClean="0"/>
              <a:t>-bone marrow</a:t>
            </a:r>
          </a:p>
          <a:p>
            <a:r>
              <a:rPr lang="en-GB" dirty="0" err="1" smtClean="0"/>
              <a:t>querschnittsgelähmt-para</a:t>
            </a:r>
            <a:r>
              <a:rPr lang="en-GB" dirty="0" smtClean="0"/>
              <a:t> or </a:t>
            </a:r>
            <a:r>
              <a:rPr lang="en-GB" dirty="0" err="1" smtClean="0"/>
              <a:t>quadraplegic</a:t>
            </a:r>
            <a:endParaRPr lang="en-GB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 smtClean="0"/>
              <a:t>Ziel</a:t>
            </a:r>
            <a:r>
              <a:rPr lang="en-GB" dirty="0" smtClean="0"/>
              <a:t>: </a:t>
            </a:r>
            <a:r>
              <a:rPr lang="en-GB" dirty="0" err="1" smtClean="0"/>
              <a:t>Thema</a:t>
            </a:r>
            <a:r>
              <a:rPr lang="en-GB" dirty="0" smtClean="0"/>
              <a:t> </a:t>
            </a:r>
            <a:r>
              <a:rPr lang="en-GB" dirty="0" err="1" smtClean="0"/>
              <a:t>Stammzellenforschung</a:t>
            </a:r>
            <a:r>
              <a:rPr lang="en-GB" dirty="0" smtClean="0"/>
              <a:t> </a:t>
            </a:r>
            <a:r>
              <a:rPr lang="en-GB" dirty="0" err="1" smtClean="0"/>
              <a:t>weiter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besprechen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156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Was darf man mit Stammzellen machen?</vt:lpstr>
      <vt:lpstr>Passt die Wörter mit den Erklärungen zusammen?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Gleichberechtigung</dc:title>
  <dc:creator>Susan Curcillo</dc:creator>
  <cp:lastModifiedBy>Susan Curcillo</cp:lastModifiedBy>
  <cp:revision>200</cp:revision>
  <dcterms:created xsi:type="dcterms:W3CDTF">2006-08-16T00:00:00Z</dcterms:created>
  <dcterms:modified xsi:type="dcterms:W3CDTF">2012-07-27T10:04:18Z</dcterms:modified>
</cp:coreProperties>
</file>