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65" r:id="rId5"/>
    <p:sldId id="263" r:id="rId6"/>
    <p:sldId id="266" r:id="rId7"/>
    <p:sldId id="262" r:id="rId8"/>
    <p:sldId id="264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Was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Stammzellenforschung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en-GB" dirty="0" err="1" smtClean="0"/>
              <a:t>Ziel</a:t>
            </a:r>
            <a:r>
              <a:rPr lang="en-GB" dirty="0" smtClean="0"/>
              <a:t>: das </a:t>
            </a:r>
            <a:r>
              <a:rPr lang="en-GB" dirty="0" err="1" smtClean="0"/>
              <a:t>Thema</a:t>
            </a:r>
            <a:r>
              <a:rPr lang="en-GB" dirty="0" smtClean="0"/>
              <a:t> </a:t>
            </a:r>
            <a:r>
              <a:rPr lang="en-GB" dirty="0" err="1" smtClean="0"/>
              <a:t>Stammzellenforschung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besprechen</a:t>
            </a:r>
            <a:endParaRPr lang="en-GB" dirty="0" smtClean="0"/>
          </a:p>
          <a:p>
            <a:r>
              <a:rPr lang="en-GB" dirty="0" err="1" smtClean="0"/>
              <a:t>Zum</a:t>
            </a:r>
            <a:r>
              <a:rPr lang="en-GB" dirty="0" smtClean="0"/>
              <a:t> </a:t>
            </a:r>
            <a:r>
              <a:rPr lang="en-GB" dirty="0" err="1" smtClean="0"/>
              <a:t>Einstieg</a:t>
            </a:r>
            <a:r>
              <a:rPr lang="en-GB" dirty="0" smtClean="0"/>
              <a:t>: </a:t>
            </a:r>
            <a:r>
              <a:rPr lang="en-GB" dirty="0" err="1" smtClean="0"/>
              <a:t>Wie</a:t>
            </a:r>
            <a:r>
              <a:rPr lang="en-GB" dirty="0" smtClean="0"/>
              <a:t> </a:t>
            </a:r>
            <a:r>
              <a:rPr lang="en-GB" dirty="0" err="1" smtClean="0"/>
              <a:t>heißt</a:t>
            </a:r>
            <a:r>
              <a:rPr lang="en-GB" dirty="0" smtClean="0"/>
              <a:t> </a:t>
            </a:r>
            <a:r>
              <a:rPr lang="en-GB" dirty="0" err="1" smtClean="0"/>
              <a:t>Forschung</a:t>
            </a:r>
            <a:r>
              <a:rPr lang="en-GB" dirty="0" smtClean="0"/>
              <a:t> auf </a:t>
            </a:r>
            <a:r>
              <a:rPr lang="en-GB" dirty="0" err="1" smtClean="0"/>
              <a:t>Englisch</a:t>
            </a:r>
            <a:r>
              <a:rPr lang="en-GB" dirty="0" smtClean="0"/>
              <a:t>? Was </a:t>
            </a:r>
            <a:r>
              <a:rPr lang="en-GB" dirty="0" err="1" smtClean="0"/>
              <a:t>heißt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wissenschaftlich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forschen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 smtClean="0"/>
              <a:t>gefährden</a:t>
            </a:r>
            <a:endParaRPr lang="en-GB" dirty="0" smtClean="0"/>
          </a:p>
          <a:p>
            <a:r>
              <a:rPr lang="en-GB" dirty="0" err="1" smtClean="0"/>
              <a:t>scheinbar</a:t>
            </a:r>
            <a:endParaRPr lang="en-GB" dirty="0" smtClean="0"/>
          </a:p>
          <a:p>
            <a:r>
              <a:rPr lang="en-GB" dirty="0" err="1" smtClean="0"/>
              <a:t>betrachten</a:t>
            </a:r>
            <a:endParaRPr lang="en-GB" dirty="0" smtClean="0"/>
          </a:p>
          <a:p>
            <a:r>
              <a:rPr lang="en-GB" dirty="0" smtClean="0"/>
              <a:t>die </a:t>
            </a:r>
            <a:r>
              <a:rPr lang="en-GB" dirty="0" err="1" smtClean="0"/>
              <a:t>Andersartigen</a:t>
            </a:r>
            <a:endParaRPr lang="en-GB" dirty="0" smtClean="0"/>
          </a:p>
          <a:p>
            <a:r>
              <a:rPr lang="en-GB" dirty="0" err="1" smtClean="0"/>
              <a:t>verknüpfen</a:t>
            </a:r>
            <a:endParaRPr lang="en-GB" dirty="0" smtClean="0"/>
          </a:p>
          <a:p>
            <a:r>
              <a:rPr lang="en-GB" dirty="0" smtClean="0"/>
              <a:t>auf/fallen</a:t>
            </a:r>
          </a:p>
          <a:p>
            <a:r>
              <a:rPr lang="en-GB" dirty="0" err="1" smtClean="0"/>
              <a:t>das</a:t>
            </a:r>
            <a:r>
              <a:rPr lang="en-GB" dirty="0" smtClean="0"/>
              <a:t> </a:t>
            </a:r>
            <a:r>
              <a:rPr lang="en-GB" dirty="0" err="1" smtClean="0"/>
              <a:t>Vorbild</a:t>
            </a:r>
            <a:r>
              <a:rPr lang="en-GB" dirty="0" smtClean="0"/>
              <a:t>-role model</a:t>
            </a:r>
          </a:p>
          <a:p>
            <a:r>
              <a:rPr lang="en-GB" dirty="0" smtClean="0"/>
              <a:t>die </a:t>
            </a:r>
            <a:r>
              <a:rPr lang="en-GB" dirty="0" err="1" smtClean="0"/>
              <a:t>Rolle</a:t>
            </a:r>
            <a:r>
              <a:rPr lang="en-GB" dirty="0" smtClean="0"/>
              <a:t>-the role</a:t>
            </a:r>
          </a:p>
          <a:p>
            <a:r>
              <a:rPr lang="en-GB" dirty="0" err="1" smtClean="0"/>
              <a:t>ersetzen</a:t>
            </a:r>
            <a:r>
              <a:rPr lang="en-GB" dirty="0" smtClean="0"/>
              <a:t>-to replace</a:t>
            </a:r>
          </a:p>
          <a:p>
            <a:r>
              <a:rPr lang="en-GB" dirty="0" err="1" smtClean="0"/>
              <a:t>Hausaufgaben</a:t>
            </a:r>
            <a:r>
              <a:rPr lang="en-GB" dirty="0" smtClean="0"/>
              <a:t>-E. </a:t>
            </a:r>
            <a:r>
              <a:rPr lang="en-GB" smtClean="0"/>
              <a:t>150 W-200 D8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Animal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justify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Das </a:t>
            </a:r>
            <a:r>
              <a:rPr lang="en-GB" dirty="0" err="1" smtClean="0"/>
              <a:t>Nagatier</a:t>
            </a:r>
            <a:r>
              <a:rPr lang="en-GB" dirty="0" smtClean="0"/>
              <a:t>-rodent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Ein</a:t>
            </a:r>
            <a:r>
              <a:rPr lang="en-GB" dirty="0" smtClean="0"/>
              <a:t> </a:t>
            </a:r>
            <a:r>
              <a:rPr lang="en-GB" dirty="0" err="1" smtClean="0"/>
              <a:t>notwendiges</a:t>
            </a:r>
            <a:r>
              <a:rPr lang="en-GB" dirty="0" smtClean="0"/>
              <a:t> </a:t>
            </a:r>
            <a:r>
              <a:rPr lang="en-GB" dirty="0" err="1" smtClean="0"/>
              <a:t>Uebel</a:t>
            </a:r>
            <a:r>
              <a:rPr lang="en-GB" dirty="0" smtClean="0"/>
              <a:t>-necessary evil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Vital/essential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Töten</a:t>
            </a:r>
            <a:r>
              <a:rPr lang="en-GB" dirty="0" smtClean="0"/>
              <a:t>, </a:t>
            </a:r>
            <a:r>
              <a:rPr lang="en-GB" dirty="0" err="1" smtClean="0"/>
              <a:t>umbringen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Retten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Vernichten</a:t>
            </a:r>
            <a:r>
              <a:rPr lang="en-GB" dirty="0" smtClean="0"/>
              <a:t>-to exterminate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Unerlässlich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Der</a:t>
            </a:r>
            <a:r>
              <a:rPr lang="en-GB" dirty="0" smtClean="0"/>
              <a:t> Basis, die </a:t>
            </a:r>
            <a:r>
              <a:rPr lang="en-GB" dirty="0" err="1" smtClean="0"/>
              <a:t>Grundlage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Finde</a:t>
            </a:r>
            <a:r>
              <a:rPr lang="en-GB" dirty="0" smtClean="0"/>
              <a:t> die </a:t>
            </a:r>
            <a:r>
              <a:rPr lang="en-GB" dirty="0" err="1" smtClean="0"/>
              <a:t>Synonyme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wenn</a:t>
            </a:r>
            <a:r>
              <a:rPr lang="en-GB" dirty="0" smtClean="0"/>
              <a:t>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Fötus</a:t>
            </a:r>
            <a:r>
              <a:rPr lang="en-GB" dirty="0" smtClean="0"/>
              <a:t> </a:t>
            </a:r>
            <a:r>
              <a:rPr lang="en-GB" dirty="0" err="1" smtClean="0"/>
              <a:t>noch</a:t>
            </a:r>
            <a:r>
              <a:rPr lang="en-GB" dirty="0" smtClean="0"/>
              <a:t> </a:t>
            </a:r>
            <a:r>
              <a:rPr lang="en-GB" dirty="0" err="1" smtClean="0"/>
              <a:t>ganz</a:t>
            </a:r>
            <a:r>
              <a:rPr lang="en-GB" dirty="0" smtClean="0"/>
              <a:t> </a:t>
            </a:r>
            <a:r>
              <a:rPr lang="en-GB" dirty="0" err="1" smtClean="0"/>
              <a:t>klein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ziemlich</a:t>
            </a:r>
            <a:r>
              <a:rPr lang="en-GB" dirty="0" smtClean="0"/>
              <a:t> </a:t>
            </a:r>
            <a:r>
              <a:rPr lang="en-GB" dirty="0" err="1" smtClean="0"/>
              <a:t>blad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die </a:t>
            </a:r>
            <a:r>
              <a:rPr lang="en-GB" dirty="0" err="1" smtClean="0"/>
              <a:t>Gelegenheit</a:t>
            </a:r>
            <a:r>
              <a:rPr lang="en-GB" dirty="0" smtClean="0"/>
              <a:t>, </a:t>
            </a:r>
            <a:r>
              <a:rPr lang="en-GB" dirty="0" err="1" smtClean="0"/>
              <a:t>eine</a:t>
            </a:r>
            <a:r>
              <a:rPr lang="en-GB" dirty="0" smtClean="0"/>
              <a:t> </a:t>
            </a:r>
            <a:r>
              <a:rPr lang="en-GB" dirty="0" err="1" smtClean="0"/>
              <a:t>Krankheit</a:t>
            </a:r>
            <a:r>
              <a:rPr lang="en-GB" dirty="0" smtClean="0"/>
              <a:t> </a:t>
            </a:r>
            <a:r>
              <a:rPr lang="en-GB" dirty="0" err="1" smtClean="0"/>
              <a:t>nicht</a:t>
            </a:r>
            <a:r>
              <a:rPr lang="en-GB" dirty="0" smtClean="0"/>
              <a:t> </a:t>
            </a:r>
            <a:r>
              <a:rPr lang="en-GB" dirty="0" err="1" smtClean="0"/>
              <a:t>mehr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haben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im</a:t>
            </a:r>
            <a:r>
              <a:rPr lang="en-GB" dirty="0" smtClean="0"/>
              <a:t> </a:t>
            </a:r>
            <a:r>
              <a:rPr lang="en-GB" dirty="0" err="1" smtClean="0"/>
              <a:t>Augenblick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Illegal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produzieren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blieb</a:t>
            </a:r>
            <a:r>
              <a:rPr lang="en-GB" dirty="0" smtClean="0"/>
              <a:t> </a:t>
            </a:r>
            <a:r>
              <a:rPr lang="en-GB" dirty="0" err="1" smtClean="0"/>
              <a:t>vieles</a:t>
            </a:r>
            <a:r>
              <a:rPr lang="en-GB" dirty="0" smtClean="0"/>
              <a:t> </a:t>
            </a:r>
            <a:r>
              <a:rPr lang="en-GB" dirty="0" err="1" smtClean="0"/>
              <a:t>unbekannt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die </a:t>
            </a:r>
            <a:r>
              <a:rPr lang="en-GB" dirty="0" err="1" smtClean="0"/>
              <a:t>Gefahren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die </a:t>
            </a:r>
            <a:r>
              <a:rPr lang="en-GB" dirty="0" err="1" smtClean="0"/>
              <a:t>meisten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normalenweise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828800" y="0"/>
            <a:ext cx="5245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/>
              <a:t>Ziel</a:t>
            </a:r>
            <a:r>
              <a:rPr lang="en-GB" dirty="0" smtClean="0"/>
              <a:t>: das </a:t>
            </a:r>
            <a:r>
              <a:rPr lang="en-GB" dirty="0" err="1" smtClean="0"/>
              <a:t>Thema</a:t>
            </a:r>
            <a:r>
              <a:rPr lang="en-GB" dirty="0" smtClean="0"/>
              <a:t> </a:t>
            </a:r>
            <a:r>
              <a:rPr lang="en-GB" dirty="0" err="1" smtClean="0"/>
              <a:t>Stammzellenforschung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besprechen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stammen</a:t>
            </a:r>
            <a:r>
              <a:rPr lang="en-GB" dirty="0" smtClean="0"/>
              <a:t>-to stem</a:t>
            </a:r>
          </a:p>
          <a:p>
            <a:r>
              <a:rPr lang="en-GB" dirty="0" err="1" smtClean="0"/>
              <a:t>spenden</a:t>
            </a:r>
            <a:r>
              <a:rPr lang="en-GB" dirty="0" smtClean="0"/>
              <a:t>-to donate</a:t>
            </a:r>
          </a:p>
          <a:p>
            <a:r>
              <a:rPr lang="en-GB" dirty="0" err="1" smtClean="0"/>
              <a:t>gespendet</a:t>
            </a:r>
            <a:r>
              <a:rPr lang="en-GB" dirty="0" smtClean="0"/>
              <a:t>-donated</a:t>
            </a:r>
          </a:p>
          <a:p>
            <a:r>
              <a:rPr lang="en-GB" dirty="0" err="1" smtClean="0"/>
              <a:t>der</a:t>
            </a:r>
            <a:r>
              <a:rPr lang="en-GB" dirty="0" smtClean="0"/>
              <a:t> Spender-the donor</a:t>
            </a:r>
          </a:p>
          <a:p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Klon</a:t>
            </a:r>
            <a:r>
              <a:rPr lang="en-GB" dirty="0" smtClean="0"/>
              <a:t>(en)</a:t>
            </a:r>
          </a:p>
          <a:p>
            <a:r>
              <a:rPr lang="en-GB" dirty="0" err="1" smtClean="0"/>
              <a:t>klonen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828800" y="0"/>
            <a:ext cx="5245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 smtClean="0"/>
              <a:t>Ziel</a:t>
            </a:r>
            <a:r>
              <a:rPr lang="en-GB" dirty="0" smtClean="0"/>
              <a:t>: das </a:t>
            </a:r>
            <a:r>
              <a:rPr lang="en-GB" dirty="0" err="1" smtClean="0"/>
              <a:t>Thema</a:t>
            </a:r>
            <a:r>
              <a:rPr lang="en-GB" dirty="0" smtClean="0"/>
              <a:t> </a:t>
            </a:r>
            <a:r>
              <a:rPr lang="en-GB" dirty="0" err="1" smtClean="0"/>
              <a:t>Stammzellenforschung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besprechen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Passt</a:t>
            </a:r>
            <a:r>
              <a:rPr lang="en-GB" dirty="0" smtClean="0"/>
              <a:t> die </a:t>
            </a:r>
            <a:r>
              <a:rPr lang="en-GB" dirty="0" err="1" smtClean="0"/>
              <a:t>Wörter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den </a:t>
            </a:r>
            <a:r>
              <a:rPr lang="en-GB" dirty="0" err="1" smtClean="0"/>
              <a:t>Erklärungen</a:t>
            </a:r>
            <a:r>
              <a:rPr lang="en-GB" dirty="0" smtClean="0"/>
              <a:t> </a:t>
            </a:r>
            <a:r>
              <a:rPr lang="en-GB" dirty="0" err="1" smtClean="0"/>
              <a:t>zusammen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die </a:t>
            </a:r>
            <a:r>
              <a:rPr lang="en-GB" dirty="0" err="1" smtClean="0"/>
              <a:t>Umstände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notwendig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die </a:t>
            </a:r>
            <a:r>
              <a:rPr lang="en-GB" dirty="0" err="1" smtClean="0"/>
              <a:t>Grundlage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umbringen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das </a:t>
            </a:r>
            <a:r>
              <a:rPr lang="en-GB" dirty="0" err="1" smtClean="0"/>
              <a:t>Nagatier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notwendiges</a:t>
            </a:r>
            <a:r>
              <a:rPr lang="en-GB" dirty="0" smtClean="0"/>
              <a:t> </a:t>
            </a:r>
            <a:r>
              <a:rPr lang="en-GB" dirty="0" err="1" smtClean="0"/>
              <a:t>Übel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schließlich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retten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das </a:t>
            </a:r>
            <a:r>
              <a:rPr lang="en-GB" dirty="0" err="1" smtClean="0"/>
              <a:t>Arzneimittel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das </a:t>
            </a:r>
            <a:r>
              <a:rPr lang="en-GB" dirty="0" err="1" smtClean="0"/>
              <a:t>Medikament</a:t>
            </a:r>
            <a:r>
              <a:rPr lang="en-GB" dirty="0" smtClean="0"/>
              <a:t>, die </a:t>
            </a:r>
            <a:r>
              <a:rPr lang="en-GB" dirty="0" err="1" smtClean="0"/>
              <a:t>Drogen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Ratten</a:t>
            </a:r>
            <a:r>
              <a:rPr lang="en-GB" dirty="0" smtClean="0"/>
              <a:t>, </a:t>
            </a:r>
            <a:r>
              <a:rPr lang="en-GB" dirty="0" err="1" smtClean="0"/>
              <a:t>Mäuse</a:t>
            </a:r>
            <a:r>
              <a:rPr lang="en-GB" dirty="0" smtClean="0"/>
              <a:t> und </a:t>
            </a:r>
            <a:r>
              <a:rPr lang="en-GB" dirty="0" err="1" smtClean="0"/>
              <a:t>solche</a:t>
            </a:r>
            <a:r>
              <a:rPr lang="en-GB" dirty="0" smtClean="0"/>
              <a:t> </a:t>
            </a:r>
            <a:r>
              <a:rPr lang="en-GB" dirty="0" err="1" smtClean="0"/>
              <a:t>Tiere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etwas</a:t>
            </a:r>
            <a:r>
              <a:rPr lang="en-GB" dirty="0" smtClean="0"/>
              <a:t>, was </a:t>
            </a:r>
            <a:r>
              <a:rPr lang="en-GB" dirty="0" err="1" smtClean="0"/>
              <a:t>nicht</a:t>
            </a:r>
            <a:r>
              <a:rPr lang="en-GB" dirty="0" smtClean="0"/>
              <a:t> </a:t>
            </a:r>
            <a:r>
              <a:rPr lang="en-GB" dirty="0" err="1" smtClean="0"/>
              <a:t>schön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, </a:t>
            </a:r>
            <a:r>
              <a:rPr lang="en-GB" dirty="0" err="1" smtClean="0"/>
              <a:t>aber</a:t>
            </a:r>
            <a:r>
              <a:rPr lang="en-GB" dirty="0" smtClean="0"/>
              <a:t> muss </a:t>
            </a:r>
            <a:r>
              <a:rPr lang="en-GB" dirty="0" err="1" smtClean="0"/>
              <a:t>trotzdem</a:t>
            </a:r>
            <a:r>
              <a:rPr lang="en-GB" dirty="0" smtClean="0"/>
              <a:t> </a:t>
            </a:r>
            <a:r>
              <a:rPr lang="en-GB" dirty="0" err="1" smtClean="0"/>
              <a:t>gemacht</a:t>
            </a:r>
            <a:r>
              <a:rPr lang="en-GB" dirty="0" smtClean="0"/>
              <a:t> </a:t>
            </a:r>
            <a:r>
              <a:rPr lang="en-GB" dirty="0" err="1" smtClean="0"/>
              <a:t>werden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die Situation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unerlässlich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der</a:t>
            </a:r>
            <a:r>
              <a:rPr lang="en-GB" dirty="0" smtClean="0"/>
              <a:t> Basis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sparen</a:t>
            </a:r>
            <a:r>
              <a:rPr lang="en-GB" dirty="0" smtClean="0"/>
              <a:t>, das </a:t>
            </a:r>
            <a:r>
              <a:rPr lang="en-GB" dirty="0" err="1" smtClean="0"/>
              <a:t>Gegenteil</a:t>
            </a:r>
            <a:r>
              <a:rPr lang="en-GB" dirty="0" smtClean="0"/>
              <a:t> von </a:t>
            </a:r>
            <a:r>
              <a:rPr lang="en-GB" dirty="0" err="1" smtClean="0"/>
              <a:t>töten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alles</a:t>
            </a:r>
            <a:r>
              <a:rPr lang="en-GB" dirty="0" smtClean="0"/>
              <a:t> in </a:t>
            </a:r>
            <a:r>
              <a:rPr lang="en-GB" dirty="0" err="1" smtClean="0"/>
              <a:t>allem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r>
              <a:rPr lang="en-GB" dirty="0" err="1" smtClean="0"/>
              <a:t>töten</a:t>
            </a:r>
            <a:r>
              <a:rPr lang="en-GB" dirty="0" smtClean="0"/>
              <a:t>, </a:t>
            </a:r>
            <a:r>
              <a:rPr lang="en-GB" dirty="0" err="1" smtClean="0"/>
              <a:t>vernichten</a:t>
            </a:r>
            <a:endParaRPr lang="en-GB" dirty="0" smtClean="0"/>
          </a:p>
          <a:p>
            <a:pPr marL="514350" indent="-514350">
              <a:buFont typeface="+mj-lt"/>
              <a:buAutoNum type="alphaUcPeriod"/>
            </a:pPr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err="1" smtClean="0"/>
              <a:t>Ziel</a:t>
            </a:r>
            <a:r>
              <a:rPr lang="en-GB" dirty="0" smtClean="0"/>
              <a:t>: </a:t>
            </a:r>
            <a:r>
              <a:rPr lang="en-GB" dirty="0" err="1" smtClean="0"/>
              <a:t>Thema</a:t>
            </a:r>
            <a:r>
              <a:rPr lang="en-GB" dirty="0" smtClean="0"/>
              <a:t> </a:t>
            </a:r>
            <a:r>
              <a:rPr lang="en-GB" dirty="0" err="1" smtClean="0"/>
              <a:t>Stammzellenforschung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besprechen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aus</a:t>
            </a:r>
            <a:r>
              <a:rPr lang="en-GB" dirty="0" smtClean="0"/>
              <a:t>/rotten-to get rid of/to exterminate</a:t>
            </a:r>
          </a:p>
          <a:p>
            <a:r>
              <a:rPr lang="en-GB" dirty="0" err="1" smtClean="0"/>
              <a:t>dulden</a:t>
            </a:r>
            <a:r>
              <a:rPr lang="en-GB" dirty="0" smtClean="0"/>
              <a:t>-to put up with/to endure</a:t>
            </a:r>
          </a:p>
          <a:p>
            <a:r>
              <a:rPr lang="en-GB" dirty="0" smtClean="0"/>
              <a:t>die </a:t>
            </a:r>
            <a:r>
              <a:rPr lang="en-GB" dirty="0" err="1" smtClean="0"/>
              <a:t>Tatsache-der</a:t>
            </a:r>
            <a:r>
              <a:rPr lang="en-GB" dirty="0" smtClean="0"/>
              <a:t> </a:t>
            </a:r>
            <a:r>
              <a:rPr lang="en-GB" dirty="0" err="1" smtClean="0"/>
              <a:t>Fakt</a:t>
            </a:r>
            <a:r>
              <a:rPr lang="en-GB" dirty="0" smtClean="0"/>
              <a:t>-the fact</a:t>
            </a:r>
          </a:p>
          <a:p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Fortschritt</a:t>
            </a:r>
            <a:r>
              <a:rPr lang="en-GB" dirty="0" smtClean="0"/>
              <a:t>-progress/advancement</a:t>
            </a:r>
          </a:p>
          <a:p>
            <a:r>
              <a:rPr lang="en-GB" dirty="0" err="1" smtClean="0"/>
              <a:t>reichlich-gibt</a:t>
            </a:r>
            <a:r>
              <a:rPr lang="en-GB" dirty="0" smtClean="0"/>
              <a:t> </a:t>
            </a:r>
            <a:r>
              <a:rPr lang="en-GB" dirty="0" err="1" smtClean="0"/>
              <a:t>viel</a:t>
            </a:r>
            <a:r>
              <a:rPr lang="en-GB" dirty="0" smtClean="0"/>
              <a:t>-ample/lots</a:t>
            </a:r>
          </a:p>
          <a:p>
            <a:r>
              <a:rPr lang="en-GB" dirty="0" err="1" smtClean="0"/>
              <a:t>Vorsicht</a:t>
            </a:r>
            <a:r>
              <a:rPr lang="en-GB" dirty="0" smtClean="0"/>
              <a:t>! </a:t>
            </a:r>
            <a:r>
              <a:rPr lang="en-GB" dirty="0" err="1" smtClean="0"/>
              <a:t>Achtung</a:t>
            </a:r>
            <a:r>
              <a:rPr lang="en-GB" dirty="0" smtClean="0"/>
              <a:t>! Attention!</a:t>
            </a:r>
          </a:p>
          <a:p>
            <a:r>
              <a:rPr lang="en-GB" dirty="0" err="1" smtClean="0"/>
              <a:t>vorsichtig</a:t>
            </a:r>
            <a:r>
              <a:rPr lang="en-GB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514350" indent="-514350">
              <a:buNone/>
            </a:pPr>
            <a:r>
              <a:rPr lang="en-GB" dirty="0" err="1" smtClean="0"/>
              <a:t>Macht</a:t>
            </a:r>
            <a:r>
              <a:rPr lang="en-GB" dirty="0" smtClean="0"/>
              <a:t> die </a:t>
            </a:r>
            <a:r>
              <a:rPr lang="en-GB" dirty="0" err="1" smtClean="0"/>
              <a:t>Sätze</a:t>
            </a:r>
            <a:r>
              <a:rPr lang="en-GB" dirty="0" smtClean="0"/>
              <a:t> </a:t>
            </a:r>
            <a:r>
              <a:rPr lang="en-GB" dirty="0" err="1" smtClean="0"/>
              <a:t>fertig</a:t>
            </a:r>
            <a:r>
              <a:rPr lang="en-GB" dirty="0" smtClean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Meiner</a:t>
            </a:r>
            <a:r>
              <a:rPr lang="en-GB" dirty="0" smtClean="0"/>
              <a:t> </a:t>
            </a:r>
            <a:r>
              <a:rPr lang="en-GB" dirty="0" err="1" smtClean="0"/>
              <a:t>Meinung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sind</a:t>
            </a:r>
            <a:r>
              <a:rPr lang="en-GB" dirty="0" smtClean="0"/>
              <a:t> </a:t>
            </a:r>
            <a:r>
              <a:rPr lang="en-GB" dirty="0" err="1" smtClean="0"/>
              <a:t>Tierversuche</a:t>
            </a:r>
            <a:r>
              <a:rPr lang="en-GB" dirty="0" smtClean="0"/>
              <a:t> </a:t>
            </a:r>
            <a:r>
              <a:rPr lang="en-GB" dirty="0" err="1" smtClean="0"/>
              <a:t>nicht</a:t>
            </a:r>
            <a:r>
              <a:rPr lang="en-GB" dirty="0" smtClean="0"/>
              <a:t> </a:t>
            </a:r>
            <a:r>
              <a:rPr lang="en-GB" dirty="0" err="1" smtClean="0"/>
              <a:t>zum</a:t>
            </a:r>
            <a:r>
              <a:rPr lang="en-GB" dirty="0" smtClean="0"/>
              <a:t> </a:t>
            </a:r>
            <a:r>
              <a:rPr lang="en-GB" dirty="0" err="1" smtClean="0"/>
              <a:t>rechtfertigen</a:t>
            </a:r>
            <a:r>
              <a:rPr lang="en-GB" dirty="0" smtClean="0"/>
              <a:t>, </a:t>
            </a:r>
            <a:r>
              <a:rPr lang="en-GB" dirty="0" err="1" smtClean="0"/>
              <a:t>weil</a:t>
            </a:r>
            <a:r>
              <a:rPr lang="en-GB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Ich</a:t>
            </a:r>
            <a:r>
              <a:rPr lang="en-GB" dirty="0" smtClean="0"/>
              <a:t> bin </a:t>
            </a:r>
            <a:r>
              <a:rPr lang="en-GB" dirty="0" err="1" smtClean="0"/>
              <a:t>Vegetarierin</a:t>
            </a:r>
            <a:r>
              <a:rPr lang="en-GB" dirty="0" smtClean="0"/>
              <a:t> und </a:t>
            </a:r>
            <a:r>
              <a:rPr lang="en-GB" dirty="0" err="1" smtClean="0"/>
              <a:t>ich</a:t>
            </a:r>
            <a:r>
              <a:rPr lang="en-GB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Ich</a:t>
            </a:r>
            <a:r>
              <a:rPr lang="en-GB" dirty="0" smtClean="0"/>
              <a:t> </a:t>
            </a:r>
            <a:r>
              <a:rPr lang="en-GB" dirty="0" err="1" smtClean="0"/>
              <a:t>liebe</a:t>
            </a:r>
            <a:r>
              <a:rPr lang="en-GB" dirty="0" smtClean="0"/>
              <a:t> </a:t>
            </a:r>
            <a:r>
              <a:rPr lang="en-GB" dirty="0" err="1" smtClean="0"/>
              <a:t>Tiere</a:t>
            </a:r>
            <a:r>
              <a:rPr lang="en-GB" dirty="0" smtClean="0"/>
              <a:t> und …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GB" sz="2800" dirty="0" err="1" smtClean="0"/>
              <a:t>Ziel</a:t>
            </a:r>
            <a:r>
              <a:rPr lang="en-GB" sz="2800" dirty="0" smtClean="0"/>
              <a:t>: das </a:t>
            </a:r>
            <a:r>
              <a:rPr lang="en-GB" sz="2800" dirty="0" err="1" smtClean="0"/>
              <a:t>Thema</a:t>
            </a:r>
            <a:r>
              <a:rPr lang="en-GB" sz="2800" dirty="0" smtClean="0"/>
              <a:t> </a:t>
            </a:r>
            <a:r>
              <a:rPr lang="en-GB" sz="2800" dirty="0" err="1" smtClean="0"/>
              <a:t>Tierversuche</a:t>
            </a:r>
            <a:r>
              <a:rPr lang="en-GB" sz="2800" dirty="0" smtClean="0"/>
              <a:t> </a:t>
            </a:r>
            <a:r>
              <a:rPr lang="en-GB" sz="2800" dirty="0" err="1" smtClean="0"/>
              <a:t>zu</a:t>
            </a:r>
            <a:r>
              <a:rPr lang="en-GB" sz="2800" dirty="0" smtClean="0"/>
              <a:t> </a:t>
            </a:r>
            <a:r>
              <a:rPr lang="en-GB" sz="2800" dirty="0" err="1" smtClean="0"/>
              <a:t>besprechen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GB" dirty="0" err="1" smtClean="0"/>
              <a:t>Tierschutzbund</a:t>
            </a:r>
            <a:endParaRPr lang="en-GB" dirty="0" smtClean="0"/>
          </a:p>
          <a:p>
            <a:r>
              <a:rPr lang="en-GB" dirty="0" err="1" smtClean="0"/>
              <a:t>Warum</a:t>
            </a:r>
            <a:r>
              <a:rPr lang="en-GB" dirty="0" smtClean="0"/>
              <a:t> </a:t>
            </a:r>
            <a:r>
              <a:rPr lang="en-GB" dirty="0" err="1" smtClean="0"/>
              <a:t>gibt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Tierschutzbünde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Warst</a:t>
            </a:r>
            <a:r>
              <a:rPr lang="en-GB" dirty="0" smtClean="0"/>
              <a:t> du je in </a:t>
            </a:r>
            <a:r>
              <a:rPr lang="en-GB" dirty="0" err="1" smtClean="0"/>
              <a:t>einem</a:t>
            </a:r>
            <a:r>
              <a:rPr lang="en-GB" dirty="0" smtClean="0"/>
              <a:t> </a:t>
            </a:r>
            <a:r>
              <a:rPr lang="en-GB" dirty="0" err="1" smtClean="0"/>
              <a:t>Tierschutzbund</a:t>
            </a:r>
            <a:r>
              <a:rPr lang="en-GB" dirty="0" smtClean="0"/>
              <a:t>? </a:t>
            </a:r>
            <a:r>
              <a:rPr lang="en-GB" dirty="0" err="1" smtClean="0"/>
              <a:t>Würdest</a:t>
            </a:r>
            <a:r>
              <a:rPr lang="en-GB" dirty="0" smtClean="0"/>
              <a:t> du das </a:t>
            </a:r>
            <a:r>
              <a:rPr lang="en-GB" dirty="0" err="1" smtClean="0"/>
              <a:t>machen</a:t>
            </a:r>
            <a:r>
              <a:rPr lang="en-GB" dirty="0" smtClean="0"/>
              <a:t>? </a:t>
            </a:r>
          </a:p>
          <a:p>
            <a:r>
              <a:rPr lang="en-GB" dirty="0" err="1" smtClean="0"/>
              <a:t>Warum</a:t>
            </a:r>
            <a:r>
              <a:rPr lang="en-GB" dirty="0" smtClean="0"/>
              <a:t>? </a:t>
            </a:r>
            <a:r>
              <a:rPr lang="en-GB" dirty="0" err="1" smtClean="0"/>
              <a:t>Warum</a:t>
            </a:r>
            <a:r>
              <a:rPr lang="en-GB" dirty="0" smtClean="0"/>
              <a:t> </a:t>
            </a:r>
            <a:r>
              <a:rPr lang="en-GB" dirty="0" err="1" smtClean="0"/>
              <a:t>nicht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GB" sz="2800" dirty="0" err="1" smtClean="0"/>
              <a:t>Ziel</a:t>
            </a:r>
            <a:r>
              <a:rPr lang="en-GB" sz="2800" dirty="0" smtClean="0"/>
              <a:t>: das </a:t>
            </a:r>
            <a:r>
              <a:rPr lang="en-GB" sz="2800" dirty="0" err="1" smtClean="0"/>
              <a:t>Thema</a:t>
            </a:r>
            <a:r>
              <a:rPr lang="en-GB" sz="2800" dirty="0" smtClean="0"/>
              <a:t> </a:t>
            </a:r>
            <a:r>
              <a:rPr lang="en-GB" sz="2800" dirty="0" err="1" smtClean="0"/>
              <a:t>Tierversuche</a:t>
            </a:r>
            <a:r>
              <a:rPr lang="en-GB" sz="2800" dirty="0" smtClean="0"/>
              <a:t> </a:t>
            </a:r>
            <a:r>
              <a:rPr lang="en-GB" sz="2800" dirty="0" err="1" smtClean="0"/>
              <a:t>zu</a:t>
            </a:r>
            <a:r>
              <a:rPr lang="en-GB" sz="2800" dirty="0" smtClean="0"/>
              <a:t> </a:t>
            </a:r>
            <a:r>
              <a:rPr lang="en-GB" sz="2800" dirty="0" err="1" smtClean="0"/>
              <a:t>besprechen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erziehen</a:t>
            </a:r>
            <a:r>
              <a:rPr lang="en-GB" dirty="0" smtClean="0"/>
              <a:t>-to bring up         </a:t>
            </a:r>
          </a:p>
          <a:p>
            <a:r>
              <a:rPr lang="en-GB" dirty="0" err="1" smtClean="0"/>
              <a:t>geschwätzig</a:t>
            </a:r>
            <a:r>
              <a:rPr lang="en-GB" dirty="0" smtClean="0"/>
              <a:t>-gossipy</a:t>
            </a:r>
          </a:p>
          <a:p>
            <a:r>
              <a:rPr lang="en-GB" dirty="0" err="1" smtClean="0"/>
              <a:t>das</a:t>
            </a:r>
            <a:r>
              <a:rPr lang="en-GB" dirty="0" smtClean="0"/>
              <a:t> </a:t>
            </a:r>
            <a:r>
              <a:rPr lang="en-GB" dirty="0" err="1" smtClean="0"/>
              <a:t>Gerät</a:t>
            </a:r>
            <a:r>
              <a:rPr lang="en-GB" dirty="0" smtClean="0"/>
              <a:t>-the device</a:t>
            </a:r>
          </a:p>
          <a:p>
            <a:r>
              <a:rPr lang="en-GB" dirty="0" err="1" smtClean="0"/>
              <a:t>das</a:t>
            </a:r>
            <a:r>
              <a:rPr lang="en-GB" dirty="0" smtClean="0"/>
              <a:t> </a:t>
            </a:r>
            <a:r>
              <a:rPr lang="en-GB" dirty="0" err="1" smtClean="0"/>
              <a:t>Verständnis</a:t>
            </a:r>
            <a:r>
              <a:rPr lang="en-GB" dirty="0" smtClean="0"/>
              <a:t>-</a:t>
            </a:r>
          </a:p>
          <a:p>
            <a:r>
              <a:rPr lang="en-GB" dirty="0" smtClean="0"/>
              <a:t>auf/</a:t>
            </a:r>
            <a:r>
              <a:rPr lang="en-GB" dirty="0" err="1" smtClean="0"/>
              <a:t>brechen</a:t>
            </a:r>
            <a:endParaRPr lang="en-GB" dirty="0" smtClean="0"/>
          </a:p>
          <a:p>
            <a:r>
              <a:rPr lang="en-GB" dirty="0" err="1" smtClean="0"/>
              <a:t>sich</a:t>
            </a:r>
            <a:r>
              <a:rPr lang="en-GB" dirty="0" smtClean="0"/>
              <a:t> </a:t>
            </a:r>
            <a:r>
              <a:rPr lang="en-GB" dirty="0" err="1" smtClean="0"/>
              <a:t>richten</a:t>
            </a:r>
            <a:r>
              <a:rPr lang="en-GB" dirty="0" smtClean="0"/>
              <a:t> + an (+</a:t>
            </a:r>
            <a:r>
              <a:rPr lang="en-GB" dirty="0" err="1" smtClean="0"/>
              <a:t>akk</a:t>
            </a:r>
            <a:r>
              <a:rPr lang="en-GB" dirty="0" smtClean="0"/>
              <a:t>.)</a:t>
            </a:r>
          </a:p>
          <a:p>
            <a:r>
              <a:rPr lang="en-GB" dirty="0" smtClean="0"/>
              <a:t>die </a:t>
            </a:r>
            <a:r>
              <a:rPr lang="en-GB" dirty="0" err="1" smtClean="0"/>
              <a:t>Neigung</a:t>
            </a:r>
            <a:endParaRPr lang="en-GB" dirty="0" smtClean="0"/>
          </a:p>
          <a:p>
            <a:r>
              <a:rPr lang="en-GB" dirty="0" smtClean="0"/>
              <a:t>die </a:t>
            </a:r>
            <a:r>
              <a:rPr lang="en-GB" dirty="0" err="1" smtClean="0"/>
              <a:t>Fähigkeit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311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Was ist Stammzellenforschung?</vt:lpstr>
      <vt:lpstr>Slide 2</vt:lpstr>
      <vt:lpstr>Finde die Synonyme</vt:lpstr>
      <vt:lpstr>Slide 4</vt:lpstr>
      <vt:lpstr>Passt die Wörter mit den Erklärungen zusammen?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Gleichberechtigung</dc:title>
  <dc:creator>Susan Curcillo</dc:creator>
  <cp:lastModifiedBy>Susan Curcillo</cp:lastModifiedBy>
  <cp:revision>137</cp:revision>
  <dcterms:created xsi:type="dcterms:W3CDTF">2006-08-16T00:00:00Z</dcterms:created>
  <dcterms:modified xsi:type="dcterms:W3CDTF">2012-07-27T10:07:49Z</dcterms:modified>
</cp:coreProperties>
</file>