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2CC8E-F18D-4884-B326-CC56D5A41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597EC-2E7C-491C-B504-9F2A294778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A32C1-6448-457F-8789-C62E939ABC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ED3F4-9DCF-4DD3-80B2-21A4ECF8C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B1911-233A-4792-A8A4-8A75ADEC9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AA077-5AC2-4AD9-8E9B-6A5E32F947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26329-C784-4A8B-971D-DA6B7BA3F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38AE4-FC31-481D-A365-E0E4F7F0D7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ED23D-684F-48BB-8A32-92278BBDC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FE31C-13B7-4BF7-9E8F-094EC3B6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40F40-2148-4901-9C4F-539185A99D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5CCEDB-FD28-4A5E-A183-76C7D280A8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i="1">
                <a:latin typeface="Calibri" pitchFamily="34" charset="0"/>
              </a:rPr>
              <a:t>Integration</a:t>
            </a:r>
            <a:endParaRPr lang="en-US" b="1" i="1"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GB">
                <a:latin typeface="Calibri" pitchFamily="34" charset="0"/>
              </a:rPr>
              <a:t>    In Deutschland stammen mehr als ein Viertel der Kinder und Jugendlichen im Alter bis zu 25 Jahren aus Zuwandererfamilien. </a:t>
            </a:r>
            <a:endParaRPr lang="en-US">
              <a:latin typeface="Calibri" pitchFamily="34" charset="0"/>
            </a:endParaRPr>
          </a:p>
        </p:txBody>
      </p:sp>
      <p:pic>
        <p:nvPicPr>
          <p:cNvPr id="3081" name="Picture 9" descr="Integration_Kinder2_260x1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716338"/>
            <a:ext cx="3887787" cy="2690812"/>
          </a:xfrm>
          <a:prstGeom prst="rect">
            <a:avLst/>
          </a:prstGeom>
          <a:noFill/>
        </p:spPr>
      </p:pic>
      <p:pic>
        <p:nvPicPr>
          <p:cNvPr id="3083" name="Picture 11" descr="Modernisiertes-Auslaenderrecht-Bei-guter-Note-Bleiberecht_ArtikelQuerKle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412875"/>
            <a:ext cx="4071937" cy="291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GB">
                <a:latin typeface="Calibri" pitchFamily="34" charset="0"/>
              </a:rPr>
              <a:t>    Drei Viertel der Jugendlichen mit türkischen Eltern sind in Deutschland geboren und aufgewachsen, aber weniger als ein Drittel dieser Jugendlichen spricht im Alltag überwiegend Deutsch.</a:t>
            </a:r>
            <a:r>
              <a:rPr lang="en-GB"/>
              <a:t> </a:t>
            </a:r>
            <a:endParaRPr lang="en-US"/>
          </a:p>
        </p:txBody>
      </p:sp>
      <p:pic>
        <p:nvPicPr>
          <p:cNvPr id="6149" name="Picture 5" descr="image_thum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2133600"/>
            <a:ext cx="7056437" cy="436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GB">
                <a:latin typeface="Calibri" pitchFamily="34" charset="0"/>
              </a:rPr>
              <a:t>    Die Arbeitslosenquote bei Menschen aus Zuwandererfamilien ist wesentlich höher als in der Gesamtbevölkerung.</a:t>
            </a:r>
            <a:r>
              <a:rPr lang="en-GB"/>
              <a:t> </a:t>
            </a:r>
            <a:endParaRPr lang="en-US"/>
          </a:p>
        </p:txBody>
      </p:sp>
      <p:pic>
        <p:nvPicPr>
          <p:cNvPr id="7173" name="Picture 5" descr="142857468-auslaender-arbeitslose-arbeitsmarkt-schwarz-ge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1412875"/>
            <a:ext cx="3887788" cy="2913063"/>
          </a:xfrm>
          <a:prstGeom prst="rect">
            <a:avLst/>
          </a:prstGeom>
          <a:noFill/>
        </p:spPr>
      </p:pic>
      <p:pic>
        <p:nvPicPr>
          <p:cNvPr id="7175" name="Picture 7" descr="zeitung-arbeitslosigkeit-bei-auslaendern-sinkt-ueberdurchschnittlich-28203653187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997200"/>
            <a:ext cx="4175125" cy="3132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GB">
                <a:latin typeface="Calibri" pitchFamily="34" charset="0"/>
              </a:rPr>
              <a:t>    Migranten können in der Arbeitswelt Erfold haben: über 300 000 Menschen mit Migrationshintergrund haben Unternehmen gegründet und eine Million Arbeitsplätze geschaffen.</a:t>
            </a:r>
            <a:r>
              <a:rPr lang="en-GB"/>
              <a:t> </a:t>
            </a:r>
            <a:endParaRPr lang="en-US"/>
          </a:p>
        </p:txBody>
      </p:sp>
      <p:pic>
        <p:nvPicPr>
          <p:cNvPr id="8197" name="Picture 5" descr="637261064159684988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454400"/>
            <a:ext cx="4248150" cy="2828925"/>
          </a:xfrm>
          <a:prstGeom prst="rect">
            <a:avLst/>
          </a:prstGeom>
          <a:noFill/>
        </p:spPr>
      </p:pic>
      <p:pic>
        <p:nvPicPr>
          <p:cNvPr id="8199" name="Picture 7" descr="mehr-als-nur-ein-paar-doener-laeden-301134_400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1773238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GB">
                <a:latin typeface="Calibri" pitchFamily="34" charset="0"/>
              </a:rPr>
              <a:t>    Integration von Zuwanderern ist ein zentrales Thema der deutschen Politik. Bundesinnenminister Wolfgang Schäuble erklärte:. “Die Deutschen sollten lernen, dass Zuwanderung keine Bedrohung, sondern eine Chance für das Land ist.”</a:t>
            </a:r>
            <a:endParaRPr lang="en-US">
              <a:latin typeface="Calibri" pitchFamily="34" charset="0"/>
            </a:endParaRPr>
          </a:p>
        </p:txBody>
      </p:sp>
      <p:pic>
        <p:nvPicPr>
          <p:cNvPr id="9221" name="Picture 5" descr="integration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2636838"/>
            <a:ext cx="65532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125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Integration</vt:lpstr>
      <vt:lpstr>Slide 2</vt:lpstr>
      <vt:lpstr>Slide 3</vt:lpstr>
      <vt:lpstr>Slide 4</vt:lpstr>
      <vt:lpstr>Slide 5</vt:lpstr>
      <vt:lpstr>Slide 6</vt:lpstr>
    </vt:vector>
  </TitlesOfParts>
  <Company>Prince William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</dc:title>
  <dc:creator>PWS User</dc:creator>
  <cp:lastModifiedBy>Susan Curcillo</cp:lastModifiedBy>
  <cp:revision>6</cp:revision>
  <dcterms:created xsi:type="dcterms:W3CDTF">2011-08-07T12:45:06Z</dcterms:created>
  <dcterms:modified xsi:type="dcterms:W3CDTF">2012-07-26T22:17:56Z</dcterms:modified>
</cp:coreProperties>
</file>