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4A70-9C30-40A4-95B0-00AC805A9DED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0F16-DB0C-4487-A083-66C0A98577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4A70-9C30-40A4-95B0-00AC805A9DED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0F16-DB0C-4487-A083-66C0A98577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4A70-9C30-40A4-95B0-00AC805A9DED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0F16-DB0C-4487-A083-66C0A98577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4A70-9C30-40A4-95B0-00AC805A9DED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0F16-DB0C-4487-A083-66C0A98577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4A70-9C30-40A4-95B0-00AC805A9DED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0F16-DB0C-4487-A083-66C0A98577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4A70-9C30-40A4-95B0-00AC805A9DED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0F16-DB0C-4487-A083-66C0A98577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4A70-9C30-40A4-95B0-00AC805A9DED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0F16-DB0C-4487-A083-66C0A98577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4A70-9C30-40A4-95B0-00AC805A9DED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0F16-DB0C-4487-A083-66C0A98577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4A70-9C30-40A4-95B0-00AC805A9DED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0F16-DB0C-4487-A083-66C0A98577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4A70-9C30-40A4-95B0-00AC805A9DED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0F16-DB0C-4487-A083-66C0A98577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4A70-9C30-40A4-95B0-00AC805A9DED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0F16-DB0C-4487-A083-66C0A98577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C4A70-9C30-40A4-95B0-00AC805A9DED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80F16-DB0C-4487-A083-66C0A98577A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bbc.co.uk/cbbcnews/hi/find_out/guides/european_union/newsid_2138000/2138993.s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kids-corner/countries/flash/index_de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Die EU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http://news.bbc.co.uk/cbbcnews/hi/find_out/guides/european_union/newsid_2138000/2138993.stm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http://europa.eu/kids-corner/countries/flash/index_de.htm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Die EU</vt:lpstr>
      <vt:lpstr>http://europa.eu/kids-corner/countries/flash/index_de.htm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EU</dc:title>
  <dc:creator>Susan Curcillo</dc:creator>
  <cp:lastModifiedBy>Susan Curcillo</cp:lastModifiedBy>
  <cp:revision>3</cp:revision>
  <dcterms:created xsi:type="dcterms:W3CDTF">2012-09-12T22:33:30Z</dcterms:created>
  <dcterms:modified xsi:type="dcterms:W3CDTF">2012-09-12T23:02:19Z</dcterms:modified>
</cp:coreProperties>
</file>